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108" r:id="rId1"/>
  </p:sldMasterIdLst>
  <p:notesMasterIdLst>
    <p:notesMasterId r:id="rId26"/>
  </p:notesMasterIdLst>
  <p:sldIdLst>
    <p:sldId id="256" r:id="rId2"/>
    <p:sldId id="257" r:id="rId3"/>
    <p:sldId id="262" r:id="rId4"/>
    <p:sldId id="265" r:id="rId5"/>
    <p:sldId id="266" r:id="rId6"/>
    <p:sldId id="258" r:id="rId7"/>
    <p:sldId id="259" r:id="rId8"/>
    <p:sldId id="276" r:id="rId9"/>
    <p:sldId id="260" r:id="rId10"/>
    <p:sldId id="274" r:id="rId11"/>
    <p:sldId id="275" r:id="rId12"/>
    <p:sldId id="277" r:id="rId13"/>
    <p:sldId id="278" r:id="rId14"/>
    <p:sldId id="279" r:id="rId15"/>
    <p:sldId id="280" r:id="rId16"/>
    <p:sldId id="281" r:id="rId17"/>
    <p:sldId id="261" r:id="rId18"/>
    <p:sldId id="268" r:id="rId19"/>
    <p:sldId id="282" r:id="rId20"/>
    <p:sldId id="283" r:id="rId21"/>
    <p:sldId id="269" r:id="rId22"/>
    <p:sldId id="270" r:id="rId23"/>
    <p:sldId id="272" r:id="rId24"/>
    <p:sldId id="273" r:id="rId2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9EDE823B-398B-4DA6-968F-37436CD0B38C}">
          <p14:sldIdLst>
            <p14:sldId id="256"/>
            <p14:sldId id="257"/>
            <p14:sldId id="262"/>
            <p14:sldId id="265"/>
            <p14:sldId id="266"/>
            <p14:sldId id="258"/>
            <p14:sldId id="259"/>
            <p14:sldId id="276"/>
            <p14:sldId id="260"/>
            <p14:sldId id="274"/>
            <p14:sldId id="275"/>
            <p14:sldId id="277"/>
            <p14:sldId id="278"/>
            <p14:sldId id="279"/>
            <p14:sldId id="280"/>
            <p14:sldId id="281"/>
            <p14:sldId id="261"/>
            <p14:sldId id="268"/>
            <p14:sldId id="282"/>
            <p14:sldId id="283"/>
            <p14:sldId id="269"/>
            <p14:sldId id="270"/>
            <p14:sldId id="272"/>
            <p14:sldId id="27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2" d="100"/>
          <a:sy n="82" d="100"/>
        </p:scale>
        <p:origin x="1474" y="5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Лист1!$B$1</c:f>
              <c:strCache>
                <c:ptCount val="1"/>
                <c:pt idx="0">
                  <c:v>Расходы</c:v>
                </c:pt>
              </c:strCache>
            </c:strRef>
          </c:tx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1200000"/>
                </a:lightRig>
              </a:scene3d>
              <a:sp3d prstMaterial="plastic">
                <a:bevelT w="25400" h="25400"/>
              </a:sp3d>
            </c:spPr>
            <c:extLst>
              <c:ext xmlns:c16="http://schemas.microsoft.com/office/drawing/2014/chart" uri="{C3380CC4-5D6E-409C-BE32-E72D297353CC}">
                <c16:uniqueId val="{00000001-079F-4EEC-8066-91C6B50974F1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1200000"/>
                </a:lightRig>
              </a:scene3d>
              <a:sp3d prstMaterial="plastic">
                <a:bevelT w="25400" h="25400"/>
              </a:sp3d>
            </c:spPr>
            <c:extLst>
              <c:ext xmlns:c16="http://schemas.microsoft.com/office/drawing/2014/chart" uri="{C3380CC4-5D6E-409C-BE32-E72D297353CC}">
                <c16:uniqueId val="{00000003-079F-4EEC-8066-91C6B50974F1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1200000"/>
                </a:lightRig>
              </a:scene3d>
              <a:sp3d prstMaterial="plastic">
                <a:bevelT w="25400" h="25400"/>
              </a:sp3d>
            </c:spPr>
            <c:extLst>
              <c:ext xmlns:c16="http://schemas.microsoft.com/office/drawing/2014/chart" uri="{C3380CC4-5D6E-409C-BE32-E72D297353CC}">
                <c16:uniqueId val="{00000005-079F-4EEC-8066-91C6B50974F1}"/>
              </c:ext>
            </c:extLst>
          </c:dPt>
          <c:dPt>
            <c:idx val="3"/>
            <c:bubble3D val="0"/>
            <c:spPr>
              <a:gradFill rotWithShape="1">
                <a:gsLst>
                  <a:gs pos="0">
                    <a:schemeClr val="accent4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1200000"/>
                </a:lightRig>
              </a:scene3d>
              <a:sp3d prstMaterial="plastic">
                <a:bevelT w="25400" h="25400"/>
              </a:sp3d>
            </c:spPr>
            <c:extLst>
              <c:ext xmlns:c16="http://schemas.microsoft.com/office/drawing/2014/chart" uri="{C3380CC4-5D6E-409C-BE32-E72D297353CC}">
                <c16:uniqueId val="{00000007-079F-4EEC-8066-91C6B50974F1}"/>
              </c:ext>
            </c:extLst>
          </c:dPt>
          <c:dPt>
            <c:idx val="4"/>
            <c:bubble3D val="0"/>
            <c:spPr>
              <a:gradFill rotWithShape="1">
                <a:gsLst>
                  <a:gs pos="0">
                    <a:schemeClr val="accent5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5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5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1200000"/>
                </a:lightRig>
              </a:scene3d>
              <a:sp3d prstMaterial="plastic">
                <a:bevelT w="25400" h="25400"/>
              </a:sp3d>
            </c:spPr>
            <c:extLst>
              <c:ext xmlns:c16="http://schemas.microsoft.com/office/drawing/2014/chart" uri="{C3380CC4-5D6E-409C-BE32-E72D297353CC}">
                <c16:uniqueId val="{00000009-079F-4EEC-8066-91C6B50974F1}"/>
              </c:ext>
            </c:extLst>
          </c:dPt>
          <c:dPt>
            <c:idx val="5"/>
            <c:bubble3D val="0"/>
            <c:spPr>
              <a:gradFill rotWithShape="1">
                <a:gsLst>
                  <a:gs pos="0">
                    <a:schemeClr val="accent6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6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6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1200000"/>
                </a:lightRig>
              </a:scene3d>
              <a:sp3d prstMaterial="plastic">
                <a:bevelT w="25400" h="25400"/>
              </a:sp3d>
            </c:spPr>
            <c:extLst>
              <c:ext xmlns:c16="http://schemas.microsoft.com/office/drawing/2014/chart" uri="{C3380CC4-5D6E-409C-BE32-E72D297353CC}">
                <c16:uniqueId val="{0000000B-079F-4EEC-8066-91C6B50974F1}"/>
              </c:ext>
            </c:extLst>
          </c:dPt>
          <c:dPt>
            <c:idx val="6"/>
            <c:bubble3D val="0"/>
            <c:spPr>
              <a:gradFill rotWithShape="1">
                <a:gsLst>
                  <a:gs pos="0">
                    <a:schemeClr val="accent1">
                      <a:lumMod val="6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lumMod val="6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6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1200000"/>
                </a:lightRig>
              </a:scene3d>
              <a:sp3d prstMaterial="plastic">
                <a:bevelT w="25400" h="25400"/>
              </a:sp3d>
            </c:spPr>
            <c:extLst>
              <c:ext xmlns:c16="http://schemas.microsoft.com/office/drawing/2014/chart" uri="{C3380CC4-5D6E-409C-BE32-E72D297353CC}">
                <c16:uniqueId val="{0000000D-079F-4EEC-8066-91C6B50974F1}"/>
              </c:ext>
            </c:extLst>
          </c:dPt>
          <c:cat>
            <c:strRef>
              <c:f>Лист1!$A$2:$A$8</c:f>
              <c:strCache>
                <c:ptCount val="7"/>
                <c:pt idx="0">
                  <c:v>Архитектор ПО</c:v>
                </c:pt>
                <c:pt idx="1">
                  <c:v>Дизайнер</c:v>
                </c:pt>
                <c:pt idx="2">
                  <c:v>Team-lead</c:v>
                </c:pt>
                <c:pt idx="3">
                  <c:v>Backend</c:v>
                </c:pt>
                <c:pt idx="4">
                  <c:v>Frontend</c:v>
                </c:pt>
                <c:pt idx="5">
                  <c:v>Сисадмин</c:v>
                </c:pt>
                <c:pt idx="6">
                  <c:v>Тестировщик</c:v>
                </c:pt>
              </c:strCache>
            </c:strRef>
          </c:cat>
          <c:val>
            <c:numRef>
              <c:f>Лист1!$B$2:$B$8</c:f>
              <c:numCache>
                <c:formatCode>General</c:formatCode>
                <c:ptCount val="7"/>
                <c:pt idx="0">
                  <c:v>0</c:v>
                </c:pt>
                <c:pt idx="1">
                  <c:v>100000</c:v>
                </c:pt>
                <c:pt idx="2">
                  <c:v>90000</c:v>
                </c:pt>
                <c:pt idx="3">
                  <c:v>70000</c:v>
                </c:pt>
                <c:pt idx="4">
                  <c:v>60000</c:v>
                </c:pt>
                <c:pt idx="5">
                  <c:v>210000</c:v>
                </c:pt>
                <c:pt idx="6">
                  <c:v>125000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079F-4EEC-8066-91C6B50974F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4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13C8A96-FBD7-4415-BE01-E244EAF008F1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E9E513BE-DB41-4D8B-9F9D-85EF022F811E}">
      <dgm:prSet phldrT="[Текст]" custT="1"/>
      <dgm:spPr/>
      <dgm:t>
        <a:bodyPr/>
        <a:lstStyle/>
        <a:p>
          <a:r>
            <a:rPr lang="ru-RU" sz="1400" dirty="0"/>
            <a:t>1 месяц</a:t>
          </a:r>
        </a:p>
      </dgm:t>
    </dgm:pt>
    <dgm:pt modelId="{82138D19-D725-4D9E-97A7-4E204F161A8C}" type="parTrans" cxnId="{1561E43D-FBEA-484B-ADB1-F367125A876A}">
      <dgm:prSet/>
      <dgm:spPr/>
      <dgm:t>
        <a:bodyPr/>
        <a:lstStyle/>
        <a:p>
          <a:endParaRPr lang="ru-RU"/>
        </a:p>
      </dgm:t>
    </dgm:pt>
    <dgm:pt modelId="{666A9ACE-9F30-4190-82ED-D67226028745}" type="sibTrans" cxnId="{1561E43D-FBEA-484B-ADB1-F367125A876A}">
      <dgm:prSet/>
      <dgm:spPr/>
      <dgm:t>
        <a:bodyPr/>
        <a:lstStyle/>
        <a:p>
          <a:endParaRPr lang="ru-RU"/>
        </a:p>
      </dgm:t>
    </dgm:pt>
    <dgm:pt modelId="{B2A8F159-BFEE-49FA-A182-7BF53D054B2E}">
      <dgm:prSet phldrT="[Текст]" custT="1"/>
      <dgm:spPr/>
      <dgm:t>
        <a:bodyPr/>
        <a:lstStyle/>
        <a:p>
          <a:r>
            <a:rPr lang="ru-RU" sz="1400" dirty="0"/>
            <a:t>Арх. ПО (100.000р)</a:t>
          </a:r>
        </a:p>
      </dgm:t>
    </dgm:pt>
    <dgm:pt modelId="{FA7DD35D-8304-47C2-A995-8A6D3486DD92}" type="parTrans" cxnId="{1A038C21-606A-47E8-9D1C-C63BD0AFBEF2}">
      <dgm:prSet/>
      <dgm:spPr/>
      <dgm:t>
        <a:bodyPr/>
        <a:lstStyle/>
        <a:p>
          <a:endParaRPr lang="ru-RU"/>
        </a:p>
      </dgm:t>
    </dgm:pt>
    <dgm:pt modelId="{C480C838-CF5B-4339-B89A-0D9ED9986752}" type="sibTrans" cxnId="{1A038C21-606A-47E8-9D1C-C63BD0AFBEF2}">
      <dgm:prSet/>
      <dgm:spPr/>
      <dgm:t>
        <a:bodyPr/>
        <a:lstStyle/>
        <a:p>
          <a:endParaRPr lang="ru-RU"/>
        </a:p>
      </dgm:t>
    </dgm:pt>
    <dgm:pt modelId="{4169B821-9A46-4E08-98BB-BBE6B9BD45F8}">
      <dgm:prSet phldrT="[Текст]" custT="1"/>
      <dgm:spPr/>
      <dgm:t>
        <a:bodyPr/>
        <a:lstStyle/>
        <a:p>
          <a:r>
            <a:rPr lang="ru-RU" sz="1400" dirty="0"/>
            <a:t>Дизайнер (100.000р)</a:t>
          </a:r>
        </a:p>
      </dgm:t>
    </dgm:pt>
    <dgm:pt modelId="{01A8941E-EB70-47BE-BF91-4542417B1EAE}" type="parTrans" cxnId="{C925B812-A595-49A3-AFB6-83748E7D1369}">
      <dgm:prSet/>
      <dgm:spPr/>
      <dgm:t>
        <a:bodyPr/>
        <a:lstStyle/>
        <a:p>
          <a:endParaRPr lang="ru-RU"/>
        </a:p>
      </dgm:t>
    </dgm:pt>
    <dgm:pt modelId="{26DE0B81-99DD-4A72-9CDF-190540254166}" type="sibTrans" cxnId="{C925B812-A595-49A3-AFB6-83748E7D1369}">
      <dgm:prSet/>
      <dgm:spPr/>
      <dgm:t>
        <a:bodyPr/>
        <a:lstStyle/>
        <a:p>
          <a:endParaRPr lang="ru-RU"/>
        </a:p>
      </dgm:t>
    </dgm:pt>
    <dgm:pt modelId="{6E87F5C5-607C-4B62-9972-9ED8F6D17BF0}">
      <dgm:prSet phldrT="[Текст]" custT="1"/>
      <dgm:spPr/>
      <dgm:t>
        <a:bodyPr/>
        <a:lstStyle/>
        <a:p>
          <a:r>
            <a:rPr lang="ru-RU" sz="1400" dirty="0"/>
            <a:t>2 месяц</a:t>
          </a:r>
        </a:p>
      </dgm:t>
    </dgm:pt>
    <dgm:pt modelId="{6953E838-E832-437F-BEFF-8622534C4491}" type="parTrans" cxnId="{A1CEF8A0-FE4F-4017-BC60-1F661EEB4848}">
      <dgm:prSet/>
      <dgm:spPr/>
      <dgm:t>
        <a:bodyPr/>
        <a:lstStyle/>
        <a:p>
          <a:endParaRPr lang="ru-RU"/>
        </a:p>
      </dgm:t>
    </dgm:pt>
    <dgm:pt modelId="{08D2E560-152C-4464-85CD-D391BD3BC5E6}" type="sibTrans" cxnId="{A1CEF8A0-FE4F-4017-BC60-1F661EEB4848}">
      <dgm:prSet/>
      <dgm:spPr/>
      <dgm:t>
        <a:bodyPr/>
        <a:lstStyle/>
        <a:p>
          <a:endParaRPr lang="ru-RU"/>
        </a:p>
      </dgm:t>
    </dgm:pt>
    <dgm:pt modelId="{2EDCFBAF-6228-486F-9B71-B39E1B0FF3B8}">
      <dgm:prSet phldrT="[Текст]" custT="1"/>
      <dgm:spPr/>
      <dgm:t>
        <a:bodyPr/>
        <a:lstStyle/>
        <a:p>
          <a:r>
            <a:rPr lang="ru-RU" sz="1400" dirty="0"/>
            <a:t>Арх. ПО (100.000р)</a:t>
          </a:r>
        </a:p>
      </dgm:t>
    </dgm:pt>
    <dgm:pt modelId="{9B1F55EB-33A9-4565-9B0B-BAA9A340FFD5}" type="parTrans" cxnId="{678CBBB6-2EF1-4702-BBC5-7D4219712D64}">
      <dgm:prSet/>
      <dgm:spPr/>
      <dgm:t>
        <a:bodyPr/>
        <a:lstStyle/>
        <a:p>
          <a:endParaRPr lang="ru-RU"/>
        </a:p>
      </dgm:t>
    </dgm:pt>
    <dgm:pt modelId="{3A433E0B-96E0-4760-8CE7-F1E62F7E4E2F}" type="sibTrans" cxnId="{678CBBB6-2EF1-4702-BBC5-7D4219712D64}">
      <dgm:prSet/>
      <dgm:spPr/>
      <dgm:t>
        <a:bodyPr/>
        <a:lstStyle/>
        <a:p>
          <a:endParaRPr lang="ru-RU"/>
        </a:p>
      </dgm:t>
    </dgm:pt>
    <dgm:pt modelId="{71E4281F-524A-4126-8BE1-BC5E859FA35E}">
      <dgm:prSet phldrT="[Текст]" custT="1"/>
      <dgm:spPr/>
      <dgm:t>
        <a:bodyPr/>
        <a:lstStyle/>
        <a:p>
          <a:r>
            <a:rPr lang="en-US" sz="1400" dirty="0"/>
            <a:t>Team-lead</a:t>
          </a:r>
          <a:r>
            <a:rPr lang="ru-RU" sz="1400" dirty="0"/>
            <a:t>, </a:t>
          </a:r>
          <a:r>
            <a:rPr lang="en-US" sz="1400" dirty="0"/>
            <a:t>back end, front end (220</a:t>
          </a:r>
          <a:r>
            <a:rPr lang="ru-RU" sz="1400" dirty="0"/>
            <a:t>.</a:t>
          </a:r>
          <a:r>
            <a:rPr lang="en-US" sz="1400" dirty="0"/>
            <a:t>000</a:t>
          </a:r>
          <a:r>
            <a:rPr lang="ru-RU" sz="1400" dirty="0"/>
            <a:t>р)</a:t>
          </a:r>
        </a:p>
      </dgm:t>
    </dgm:pt>
    <dgm:pt modelId="{B226313F-410B-4CBF-BB5D-48138D41936B}" type="parTrans" cxnId="{219E7DFD-5683-47DC-AF8F-F665CA3E7F3C}">
      <dgm:prSet/>
      <dgm:spPr/>
      <dgm:t>
        <a:bodyPr/>
        <a:lstStyle/>
        <a:p>
          <a:endParaRPr lang="ru-RU"/>
        </a:p>
      </dgm:t>
    </dgm:pt>
    <dgm:pt modelId="{4C31C5F9-AD17-4B9E-B868-824A9C77A194}" type="sibTrans" cxnId="{219E7DFD-5683-47DC-AF8F-F665CA3E7F3C}">
      <dgm:prSet/>
      <dgm:spPr/>
      <dgm:t>
        <a:bodyPr/>
        <a:lstStyle/>
        <a:p>
          <a:endParaRPr lang="ru-RU"/>
        </a:p>
      </dgm:t>
    </dgm:pt>
    <dgm:pt modelId="{134DFF88-5256-44E0-9769-1892845115F8}">
      <dgm:prSet phldrT="[Текст]" custT="1"/>
      <dgm:spPr/>
      <dgm:t>
        <a:bodyPr/>
        <a:lstStyle/>
        <a:p>
          <a:r>
            <a:rPr lang="ru-RU" sz="1400" dirty="0"/>
            <a:t>3 месяц</a:t>
          </a:r>
        </a:p>
      </dgm:t>
    </dgm:pt>
    <dgm:pt modelId="{707CBB6A-435E-41AB-BD4B-7638879DC19F}" type="parTrans" cxnId="{4834810E-733C-4800-BD5D-36B838ADB2EC}">
      <dgm:prSet/>
      <dgm:spPr/>
      <dgm:t>
        <a:bodyPr/>
        <a:lstStyle/>
        <a:p>
          <a:endParaRPr lang="ru-RU"/>
        </a:p>
      </dgm:t>
    </dgm:pt>
    <dgm:pt modelId="{81F41807-BC14-4A9A-95AB-ED2FA5BD5641}" type="sibTrans" cxnId="{4834810E-733C-4800-BD5D-36B838ADB2EC}">
      <dgm:prSet/>
      <dgm:spPr/>
      <dgm:t>
        <a:bodyPr/>
        <a:lstStyle/>
        <a:p>
          <a:endParaRPr lang="ru-RU"/>
        </a:p>
      </dgm:t>
    </dgm:pt>
    <dgm:pt modelId="{75C1BF5D-9281-4295-B1CA-D0E7594058BB}">
      <dgm:prSet phldrT="[Текст]" custT="1"/>
      <dgm:spPr/>
      <dgm:t>
        <a:bodyPr/>
        <a:lstStyle/>
        <a:p>
          <a:r>
            <a:rPr lang="en-US" sz="1400" dirty="0"/>
            <a:t>Team-lead</a:t>
          </a:r>
          <a:r>
            <a:rPr lang="ru-RU" sz="1400" dirty="0"/>
            <a:t>, </a:t>
          </a:r>
          <a:r>
            <a:rPr lang="en-US" sz="1400" dirty="0"/>
            <a:t>back end, front end (220</a:t>
          </a:r>
          <a:r>
            <a:rPr lang="ru-RU" sz="1400" dirty="0"/>
            <a:t>.</a:t>
          </a:r>
          <a:r>
            <a:rPr lang="en-US" sz="1400" dirty="0"/>
            <a:t>000</a:t>
          </a:r>
          <a:r>
            <a:rPr lang="ru-RU" sz="1400" dirty="0"/>
            <a:t>р)</a:t>
          </a:r>
        </a:p>
      </dgm:t>
    </dgm:pt>
    <dgm:pt modelId="{298A1D71-4A15-4DC8-8068-22EDFF15129B}" type="parTrans" cxnId="{A67C4DCC-229E-4D48-BAC2-D46C2E713B20}">
      <dgm:prSet/>
      <dgm:spPr/>
      <dgm:t>
        <a:bodyPr/>
        <a:lstStyle/>
        <a:p>
          <a:endParaRPr lang="ru-RU"/>
        </a:p>
      </dgm:t>
    </dgm:pt>
    <dgm:pt modelId="{7FB9D34F-5D5F-4D6C-8403-77C36E82263E}" type="sibTrans" cxnId="{A67C4DCC-229E-4D48-BAC2-D46C2E713B20}">
      <dgm:prSet/>
      <dgm:spPr/>
      <dgm:t>
        <a:bodyPr/>
        <a:lstStyle/>
        <a:p>
          <a:endParaRPr lang="ru-RU"/>
        </a:p>
      </dgm:t>
    </dgm:pt>
    <dgm:pt modelId="{DD0F4178-6962-49E7-82AD-94BAD6D56A09}">
      <dgm:prSet phldrT="[Текст]" custT="1"/>
      <dgm:spPr/>
      <dgm:t>
        <a:bodyPr/>
        <a:lstStyle/>
        <a:p>
          <a:r>
            <a:rPr lang="ru-RU" sz="1400" dirty="0"/>
            <a:t>Сисадмины (210.000р)</a:t>
          </a:r>
        </a:p>
      </dgm:t>
    </dgm:pt>
    <dgm:pt modelId="{648FC1D2-2FEF-4A2C-AB78-A7D0772C25A6}" type="parTrans" cxnId="{554829AF-35D4-466B-9247-BC0A2FCF4AA8}">
      <dgm:prSet/>
      <dgm:spPr/>
      <dgm:t>
        <a:bodyPr/>
        <a:lstStyle/>
        <a:p>
          <a:endParaRPr lang="ru-RU"/>
        </a:p>
      </dgm:t>
    </dgm:pt>
    <dgm:pt modelId="{80675C6C-30AC-4238-AF83-E922525A2E1F}" type="sibTrans" cxnId="{554829AF-35D4-466B-9247-BC0A2FCF4AA8}">
      <dgm:prSet/>
      <dgm:spPr/>
      <dgm:t>
        <a:bodyPr/>
        <a:lstStyle/>
        <a:p>
          <a:endParaRPr lang="ru-RU"/>
        </a:p>
      </dgm:t>
    </dgm:pt>
    <dgm:pt modelId="{C30643C1-9337-4158-853E-5E74141991BA}">
      <dgm:prSet phldrT="[Текст]" custT="1"/>
      <dgm:spPr/>
      <dgm:t>
        <a:bodyPr/>
        <a:lstStyle/>
        <a:p>
          <a:r>
            <a:rPr lang="ru-RU" sz="1400" dirty="0"/>
            <a:t>4 месяц</a:t>
          </a:r>
        </a:p>
      </dgm:t>
    </dgm:pt>
    <dgm:pt modelId="{EF690F08-3C8D-4314-92E3-7896F1080B32}" type="parTrans" cxnId="{939400E1-C76E-414D-A604-E819DF43BF6A}">
      <dgm:prSet/>
      <dgm:spPr/>
      <dgm:t>
        <a:bodyPr/>
        <a:lstStyle/>
        <a:p>
          <a:endParaRPr lang="ru-RU"/>
        </a:p>
      </dgm:t>
    </dgm:pt>
    <dgm:pt modelId="{3B110723-9547-4CF4-B5D2-2A07DCDD5BFD}" type="sibTrans" cxnId="{939400E1-C76E-414D-A604-E819DF43BF6A}">
      <dgm:prSet/>
      <dgm:spPr/>
      <dgm:t>
        <a:bodyPr/>
        <a:lstStyle/>
        <a:p>
          <a:endParaRPr lang="ru-RU"/>
        </a:p>
      </dgm:t>
    </dgm:pt>
    <dgm:pt modelId="{2389D9E8-8628-4474-8A45-EA1FD7C07048}">
      <dgm:prSet phldrT="[Текст]" custT="1"/>
      <dgm:spPr/>
      <dgm:t>
        <a:bodyPr/>
        <a:lstStyle/>
        <a:p>
          <a:r>
            <a:rPr lang="ru-RU" sz="1400" dirty="0"/>
            <a:t>Тестеры (125.000р)</a:t>
          </a:r>
        </a:p>
      </dgm:t>
    </dgm:pt>
    <dgm:pt modelId="{E2315AFF-8EAE-4C84-9C3C-AFD62CFCC03A}" type="parTrans" cxnId="{F8BE330B-6912-41F2-9AE6-28703525D0DC}">
      <dgm:prSet/>
      <dgm:spPr/>
      <dgm:t>
        <a:bodyPr/>
        <a:lstStyle/>
        <a:p>
          <a:endParaRPr lang="ru-RU"/>
        </a:p>
      </dgm:t>
    </dgm:pt>
    <dgm:pt modelId="{DC2983FC-2094-4B7E-BC68-E2132FF53B48}" type="sibTrans" cxnId="{F8BE330B-6912-41F2-9AE6-28703525D0DC}">
      <dgm:prSet/>
      <dgm:spPr/>
      <dgm:t>
        <a:bodyPr/>
        <a:lstStyle/>
        <a:p>
          <a:endParaRPr lang="ru-RU"/>
        </a:p>
      </dgm:t>
    </dgm:pt>
    <dgm:pt modelId="{254A3208-6A8A-4AB4-9AAC-F37FB7AE232A}">
      <dgm:prSet phldrT="[Текст]" custT="1"/>
      <dgm:spPr/>
      <dgm:t>
        <a:bodyPr/>
        <a:lstStyle/>
        <a:p>
          <a:r>
            <a:rPr lang="en-US" sz="1400" dirty="0"/>
            <a:t>Cross </a:t>
          </a:r>
          <a:r>
            <a:rPr lang="ru-RU" sz="1400" dirty="0"/>
            <a:t>разработчик (80.000р)</a:t>
          </a:r>
        </a:p>
      </dgm:t>
    </dgm:pt>
    <dgm:pt modelId="{4AD3BAFE-3C6E-48AF-B616-435CEF59B616}" type="parTrans" cxnId="{9F2F6563-D905-4EDE-A722-36856937AF38}">
      <dgm:prSet/>
      <dgm:spPr/>
      <dgm:t>
        <a:bodyPr/>
        <a:lstStyle/>
        <a:p>
          <a:endParaRPr lang="ru-RU"/>
        </a:p>
      </dgm:t>
    </dgm:pt>
    <dgm:pt modelId="{2FB58102-41B6-4AE7-9638-DE768D63F699}" type="sibTrans" cxnId="{9F2F6563-D905-4EDE-A722-36856937AF38}">
      <dgm:prSet/>
      <dgm:spPr/>
      <dgm:t>
        <a:bodyPr/>
        <a:lstStyle/>
        <a:p>
          <a:endParaRPr lang="ru-RU"/>
        </a:p>
      </dgm:t>
    </dgm:pt>
    <dgm:pt modelId="{BB2C0AE6-4299-48A0-A59D-979A4E92846E}">
      <dgm:prSet phldrT="[Текст]" custT="1"/>
      <dgm:spPr/>
      <dgm:t>
        <a:bodyPr/>
        <a:lstStyle/>
        <a:p>
          <a:r>
            <a:rPr lang="en-US" sz="1400" dirty="0"/>
            <a:t>Cross </a:t>
          </a:r>
          <a:r>
            <a:rPr lang="ru-RU" sz="1400" dirty="0"/>
            <a:t>разработчик (80.000р)</a:t>
          </a:r>
        </a:p>
      </dgm:t>
    </dgm:pt>
    <dgm:pt modelId="{A7AD3E06-07BE-4C70-B5D9-3A94FEDAFBA9}" type="parTrans" cxnId="{A4EC252F-A93C-4785-9BD8-D4BCBC57D627}">
      <dgm:prSet/>
      <dgm:spPr/>
      <dgm:t>
        <a:bodyPr/>
        <a:lstStyle/>
        <a:p>
          <a:endParaRPr lang="ru-RU"/>
        </a:p>
      </dgm:t>
    </dgm:pt>
    <dgm:pt modelId="{0CD23424-8E98-436A-ADEC-06B77777CEC7}" type="sibTrans" cxnId="{A4EC252F-A93C-4785-9BD8-D4BCBC57D627}">
      <dgm:prSet/>
      <dgm:spPr/>
      <dgm:t>
        <a:bodyPr/>
        <a:lstStyle/>
        <a:p>
          <a:endParaRPr lang="ru-RU"/>
        </a:p>
      </dgm:t>
    </dgm:pt>
    <dgm:pt modelId="{AFEF90F6-6DFC-4819-930C-A99FA0AF5DB3}">
      <dgm:prSet phldrT="[Текст]" custT="1"/>
      <dgm:spPr/>
      <dgm:t>
        <a:bodyPr/>
        <a:lstStyle/>
        <a:p>
          <a:r>
            <a:rPr lang="ru-RU" sz="1400" dirty="0"/>
            <a:t>5 месяц</a:t>
          </a:r>
        </a:p>
      </dgm:t>
    </dgm:pt>
    <dgm:pt modelId="{D7DE5384-19FE-4531-9A19-67A1E3875A87}" type="parTrans" cxnId="{23B58084-3EDF-4BC6-8DD8-1A4095224D0B}">
      <dgm:prSet/>
      <dgm:spPr/>
      <dgm:t>
        <a:bodyPr/>
        <a:lstStyle/>
        <a:p>
          <a:endParaRPr lang="ru-RU"/>
        </a:p>
      </dgm:t>
    </dgm:pt>
    <dgm:pt modelId="{BA1BB30E-E006-47AB-B78E-96BE400DAD5A}" type="sibTrans" cxnId="{23B58084-3EDF-4BC6-8DD8-1A4095224D0B}">
      <dgm:prSet/>
      <dgm:spPr/>
      <dgm:t>
        <a:bodyPr/>
        <a:lstStyle/>
        <a:p>
          <a:endParaRPr lang="ru-RU"/>
        </a:p>
      </dgm:t>
    </dgm:pt>
    <dgm:pt modelId="{ABE85391-E3B0-41C4-BC12-86262F03134C}">
      <dgm:prSet phldrT="[Текст]" custT="1"/>
      <dgm:spPr/>
      <dgm:t>
        <a:bodyPr/>
        <a:lstStyle/>
        <a:p>
          <a:r>
            <a:rPr lang="ru-RU" sz="1400" dirty="0"/>
            <a:t>Тестеры (125.000р)</a:t>
          </a:r>
        </a:p>
      </dgm:t>
    </dgm:pt>
    <dgm:pt modelId="{FA203B14-D9F7-49FF-8282-C77D1D42EDC2}" type="parTrans" cxnId="{66AC9D8C-5FE1-4C1F-AF53-8AACEC7B65D2}">
      <dgm:prSet/>
      <dgm:spPr/>
      <dgm:t>
        <a:bodyPr/>
        <a:lstStyle/>
        <a:p>
          <a:endParaRPr lang="ru-RU"/>
        </a:p>
      </dgm:t>
    </dgm:pt>
    <dgm:pt modelId="{E6D63987-A409-4FA7-93CE-5BE7DA6F76F3}" type="sibTrans" cxnId="{66AC9D8C-5FE1-4C1F-AF53-8AACEC7B65D2}">
      <dgm:prSet/>
      <dgm:spPr/>
      <dgm:t>
        <a:bodyPr/>
        <a:lstStyle/>
        <a:p>
          <a:endParaRPr lang="ru-RU"/>
        </a:p>
      </dgm:t>
    </dgm:pt>
    <dgm:pt modelId="{8D037B69-B55D-4D97-9DBB-BA0FF3E031FA}">
      <dgm:prSet phldrT="[Текст]" custT="1"/>
      <dgm:spPr/>
      <dgm:t>
        <a:bodyPr/>
        <a:lstStyle/>
        <a:p>
          <a:r>
            <a:rPr lang="ru-RU" sz="1400" dirty="0"/>
            <a:t>Сервер (80.000р)</a:t>
          </a:r>
        </a:p>
      </dgm:t>
    </dgm:pt>
    <dgm:pt modelId="{26F5A704-352E-4444-B608-6E2C08213AFF}" type="parTrans" cxnId="{2F5205B9-1232-4E7A-B8D4-99D4A17776D0}">
      <dgm:prSet/>
      <dgm:spPr/>
      <dgm:t>
        <a:bodyPr/>
        <a:lstStyle/>
        <a:p>
          <a:endParaRPr lang="ru-RU"/>
        </a:p>
      </dgm:t>
    </dgm:pt>
    <dgm:pt modelId="{76129DD8-3811-406D-B4BC-CFA944E7B4BF}" type="sibTrans" cxnId="{2F5205B9-1232-4E7A-B8D4-99D4A17776D0}">
      <dgm:prSet/>
      <dgm:spPr/>
      <dgm:t>
        <a:bodyPr/>
        <a:lstStyle/>
        <a:p>
          <a:endParaRPr lang="ru-RU"/>
        </a:p>
      </dgm:t>
    </dgm:pt>
    <dgm:pt modelId="{F8035F37-1B14-49E0-9C0F-7F944167CBB3}">
      <dgm:prSet phldrT="[Текст]" custT="1"/>
      <dgm:spPr/>
      <dgm:t>
        <a:bodyPr/>
        <a:lstStyle/>
        <a:p>
          <a:r>
            <a:rPr lang="ru-RU" sz="1400" dirty="0"/>
            <a:t>6 месяц</a:t>
          </a:r>
        </a:p>
      </dgm:t>
    </dgm:pt>
    <dgm:pt modelId="{5E756218-EDF6-400B-B250-88DC4EF949DB}" type="parTrans" cxnId="{A49F42B4-2029-423F-ADD4-C83D3D238C39}">
      <dgm:prSet/>
      <dgm:spPr/>
      <dgm:t>
        <a:bodyPr/>
        <a:lstStyle/>
        <a:p>
          <a:endParaRPr lang="ru-RU"/>
        </a:p>
      </dgm:t>
    </dgm:pt>
    <dgm:pt modelId="{629F7CA9-2212-4DC8-8C87-038B9568CE10}" type="sibTrans" cxnId="{A49F42B4-2029-423F-ADD4-C83D3D238C39}">
      <dgm:prSet/>
      <dgm:spPr/>
      <dgm:t>
        <a:bodyPr/>
        <a:lstStyle/>
        <a:p>
          <a:endParaRPr lang="ru-RU"/>
        </a:p>
      </dgm:t>
    </dgm:pt>
    <dgm:pt modelId="{DAE2A21F-58BD-4B58-B036-F21CF4B1CD57}">
      <dgm:prSet phldrT="[Текст]" custT="1"/>
      <dgm:spPr/>
      <dgm:t>
        <a:bodyPr/>
        <a:lstStyle/>
        <a:p>
          <a:r>
            <a:rPr lang="en-US" sz="1400" dirty="0"/>
            <a:t>Team-lead</a:t>
          </a:r>
          <a:r>
            <a:rPr lang="ru-RU" sz="1400" dirty="0"/>
            <a:t> (90.000р)</a:t>
          </a:r>
        </a:p>
      </dgm:t>
    </dgm:pt>
    <dgm:pt modelId="{5702D03A-B2AE-4EB1-BFDD-9C0A742CDB42}" type="parTrans" cxnId="{F6489BE3-B538-4FED-BA87-0F984D059BCB}">
      <dgm:prSet/>
      <dgm:spPr/>
      <dgm:t>
        <a:bodyPr/>
        <a:lstStyle/>
        <a:p>
          <a:endParaRPr lang="ru-RU"/>
        </a:p>
      </dgm:t>
    </dgm:pt>
    <dgm:pt modelId="{4FFA9261-52B4-4865-B169-22A4017D8268}" type="sibTrans" cxnId="{F6489BE3-B538-4FED-BA87-0F984D059BCB}">
      <dgm:prSet/>
      <dgm:spPr/>
      <dgm:t>
        <a:bodyPr/>
        <a:lstStyle/>
        <a:p>
          <a:endParaRPr lang="ru-RU"/>
        </a:p>
      </dgm:t>
    </dgm:pt>
    <dgm:pt modelId="{28CC3367-BBC4-40CD-90E1-849C8E14FE71}">
      <dgm:prSet phldrT="[Текст]" custT="1"/>
      <dgm:spPr/>
      <dgm:t>
        <a:bodyPr/>
        <a:lstStyle/>
        <a:p>
          <a:r>
            <a:rPr lang="en-US" sz="1400" dirty="0"/>
            <a:t>Cross </a:t>
          </a:r>
          <a:r>
            <a:rPr lang="ru-RU" sz="1400" dirty="0"/>
            <a:t>разработчик (80.000р)</a:t>
          </a:r>
        </a:p>
      </dgm:t>
    </dgm:pt>
    <dgm:pt modelId="{7F679871-2E5C-45F3-ADE4-C3ACBD490F2D}" type="parTrans" cxnId="{540A7CD9-FDF7-4C08-95C7-3F62CD2F4919}">
      <dgm:prSet/>
      <dgm:spPr/>
      <dgm:t>
        <a:bodyPr/>
        <a:lstStyle/>
        <a:p>
          <a:endParaRPr lang="ru-RU"/>
        </a:p>
      </dgm:t>
    </dgm:pt>
    <dgm:pt modelId="{013AE789-1131-4795-A612-74BC2B859B0D}" type="sibTrans" cxnId="{540A7CD9-FDF7-4C08-95C7-3F62CD2F4919}">
      <dgm:prSet/>
      <dgm:spPr/>
      <dgm:t>
        <a:bodyPr/>
        <a:lstStyle/>
        <a:p>
          <a:endParaRPr lang="ru-RU"/>
        </a:p>
      </dgm:t>
    </dgm:pt>
    <dgm:pt modelId="{A53BF73C-532D-4F12-8F03-B149492053A0}">
      <dgm:prSet phldrT="[Текст]" custT="1"/>
      <dgm:spPr/>
      <dgm:t>
        <a:bodyPr/>
        <a:lstStyle/>
        <a:p>
          <a:r>
            <a:rPr lang="ru-RU" sz="1400" dirty="0"/>
            <a:t>Сервер (80.000р)</a:t>
          </a:r>
        </a:p>
      </dgm:t>
    </dgm:pt>
    <dgm:pt modelId="{3219DB8E-4CDB-4CBD-A7EC-37AACBB3FF7A}" type="parTrans" cxnId="{46698130-FD85-4639-A672-54414794947C}">
      <dgm:prSet/>
      <dgm:spPr/>
      <dgm:t>
        <a:bodyPr/>
        <a:lstStyle/>
        <a:p>
          <a:endParaRPr lang="ru-RU"/>
        </a:p>
      </dgm:t>
    </dgm:pt>
    <dgm:pt modelId="{5FA06448-E593-435A-B5F7-4BE99124E811}" type="sibTrans" cxnId="{46698130-FD85-4639-A672-54414794947C}">
      <dgm:prSet/>
      <dgm:spPr/>
      <dgm:t>
        <a:bodyPr/>
        <a:lstStyle/>
        <a:p>
          <a:endParaRPr lang="ru-RU"/>
        </a:p>
      </dgm:t>
    </dgm:pt>
    <dgm:pt modelId="{3DC6B98C-A936-4762-BFFD-0F3FCFA05FAA}">
      <dgm:prSet phldrT="[Текст]" custT="1"/>
      <dgm:spPr/>
      <dgm:t>
        <a:bodyPr/>
        <a:lstStyle/>
        <a:p>
          <a:r>
            <a:rPr lang="en-US" sz="1400" dirty="0"/>
            <a:t>Cross </a:t>
          </a:r>
          <a:r>
            <a:rPr lang="ru-RU" sz="1400" dirty="0"/>
            <a:t>разработчик (80.000р)</a:t>
          </a:r>
        </a:p>
      </dgm:t>
    </dgm:pt>
    <dgm:pt modelId="{1FEDCBE9-C609-4FBF-BD5E-38BAD0537EC5}" type="parTrans" cxnId="{C8723FD4-44F1-47A9-8702-C3ECCE21C4F6}">
      <dgm:prSet/>
      <dgm:spPr/>
      <dgm:t>
        <a:bodyPr/>
        <a:lstStyle/>
        <a:p>
          <a:endParaRPr lang="ru-RU"/>
        </a:p>
      </dgm:t>
    </dgm:pt>
    <dgm:pt modelId="{EE2503DA-82AF-4955-A9DC-74DDBC44D037}" type="sibTrans" cxnId="{C8723FD4-44F1-47A9-8702-C3ECCE21C4F6}">
      <dgm:prSet/>
      <dgm:spPr/>
      <dgm:t>
        <a:bodyPr/>
        <a:lstStyle/>
        <a:p>
          <a:endParaRPr lang="ru-RU"/>
        </a:p>
      </dgm:t>
    </dgm:pt>
    <dgm:pt modelId="{CA98BC74-C691-4118-9F21-75665E8E2119}">
      <dgm:prSet phldrT="[Текст]" custT="1"/>
      <dgm:spPr/>
      <dgm:t>
        <a:bodyPr/>
        <a:lstStyle/>
        <a:p>
          <a:r>
            <a:rPr lang="ru-RU" sz="1400" dirty="0"/>
            <a:t>Сервер (80.000р)</a:t>
          </a:r>
        </a:p>
      </dgm:t>
    </dgm:pt>
    <dgm:pt modelId="{680437B4-5EBC-4BB2-B3D6-98A2E0A0E81B}" type="parTrans" cxnId="{75A1B14D-A257-48B1-B197-AA18744E31A3}">
      <dgm:prSet/>
      <dgm:spPr/>
      <dgm:t>
        <a:bodyPr/>
        <a:lstStyle/>
        <a:p>
          <a:endParaRPr lang="ru-RU"/>
        </a:p>
      </dgm:t>
    </dgm:pt>
    <dgm:pt modelId="{FFB9CAD9-366A-49B3-B139-5C7DACF4906C}" type="sibTrans" cxnId="{75A1B14D-A257-48B1-B197-AA18744E31A3}">
      <dgm:prSet/>
      <dgm:spPr/>
      <dgm:t>
        <a:bodyPr/>
        <a:lstStyle/>
        <a:p>
          <a:endParaRPr lang="ru-RU"/>
        </a:p>
      </dgm:t>
    </dgm:pt>
    <dgm:pt modelId="{EA484C27-FCCD-45E5-9344-A348159CDCEC}">
      <dgm:prSet phldrT="[Текст]" custT="1"/>
      <dgm:spPr/>
      <dgm:t>
        <a:bodyPr/>
        <a:lstStyle/>
        <a:p>
          <a:r>
            <a:rPr lang="ru-RU" sz="1400" dirty="0"/>
            <a:t>Сервер (80.000р)</a:t>
          </a:r>
        </a:p>
      </dgm:t>
    </dgm:pt>
    <dgm:pt modelId="{69B12EDD-A00A-4717-A48C-A3029ADAC55F}" type="parTrans" cxnId="{4CCB69B8-34BC-40C3-9100-07E705AC978B}">
      <dgm:prSet/>
      <dgm:spPr/>
      <dgm:t>
        <a:bodyPr/>
        <a:lstStyle/>
        <a:p>
          <a:endParaRPr lang="ru-RU"/>
        </a:p>
      </dgm:t>
    </dgm:pt>
    <dgm:pt modelId="{401927B1-9CFE-4666-B579-AF234A049964}" type="sibTrans" cxnId="{4CCB69B8-34BC-40C3-9100-07E705AC978B}">
      <dgm:prSet/>
      <dgm:spPr/>
      <dgm:t>
        <a:bodyPr/>
        <a:lstStyle/>
        <a:p>
          <a:endParaRPr lang="ru-RU"/>
        </a:p>
      </dgm:t>
    </dgm:pt>
    <dgm:pt modelId="{326A6E51-CB0F-4781-BD07-2B4B5EC86CDC}">
      <dgm:prSet phldrT="[Текст]" custT="1"/>
      <dgm:spPr/>
      <dgm:t>
        <a:bodyPr/>
        <a:lstStyle/>
        <a:p>
          <a:r>
            <a:rPr lang="ru-RU" sz="1400" dirty="0"/>
            <a:t>Сисадмины (210.000р)</a:t>
          </a:r>
        </a:p>
      </dgm:t>
    </dgm:pt>
    <dgm:pt modelId="{E128AD0B-64FE-4E51-87A8-D6CE2A1F40FB}" type="parTrans" cxnId="{8F59EF3B-C266-4E1D-8D47-A43068B9FAAF}">
      <dgm:prSet/>
      <dgm:spPr/>
      <dgm:t>
        <a:bodyPr/>
        <a:lstStyle/>
        <a:p>
          <a:endParaRPr lang="ru-RU"/>
        </a:p>
      </dgm:t>
    </dgm:pt>
    <dgm:pt modelId="{95C8AACB-01C1-453C-87BC-3E239EDD62AD}" type="sibTrans" cxnId="{8F59EF3B-C266-4E1D-8D47-A43068B9FAAF}">
      <dgm:prSet/>
      <dgm:spPr/>
      <dgm:t>
        <a:bodyPr/>
        <a:lstStyle/>
        <a:p>
          <a:endParaRPr lang="ru-RU"/>
        </a:p>
      </dgm:t>
    </dgm:pt>
    <dgm:pt modelId="{81D357D4-FCB3-4014-8521-17C70B175315}">
      <dgm:prSet phldrT="[Текст]" custT="1"/>
      <dgm:spPr/>
      <dgm:t>
        <a:bodyPr/>
        <a:lstStyle/>
        <a:p>
          <a:r>
            <a:rPr lang="en-US" sz="1400" dirty="0"/>
            <a:t>Team-lead</a:t>
          </a:r>
          <a:r>
            <a:rPr lang="ru-RU" sz="1400" dirty="0"/>
            <a:t>, </a:t>
          </a:r>
          <a:r>
            <a:rPr lang="en-US" sz="1400" dirty="0"/>
            <a:t>back end, front end (220</a:t>
          </a:r>
          <a:r>
            <a:rPr lang="ru-RU" sz="1400" dirty="0"/>
            <a:t>.</a:t>
          </a:r>
          <a:r>
            <a:rPr lang="en-US" sz="1400" dirty="0"/>
            <a:t>000</a:t>
          </a:r>
          <a:r>
            <a:rPr lang="ru-RU" sz="1400" dirty="0"/>
            <a:t>р)</a:t>
          </a:r>
        </a:p>
      </dgm:t>
    </dgm:pt>
    <dgm:pt modelId="{207EAD09-6DF9-4490-ABF4-CC11DA38F8C7}" type="parTrans" cxnId="{1F0F544E-173B-40BC-A938-6A8C758E381E}">
      <dgm:prSet/>
      <dgm:spPr/>
      <dgm:t>
        <a:bodyPr/>
        <a:lstStyle/>
        <a:p>
          <a:endParaRPr lang="ru-RU"/>
        </a:p>
      </dgm:t>
    </dgm:pt>
    <dgm:pt modelId="{6F44DC64-23FF-4903-A577-AD07E0EA74B6}" type="sibTrans" cxnId="{1F0F544E-173B-40BC-A938-6A8C758E381E}">
      <dgm:prSet/>
      <dgm:spPr/>
      <dgm:t>
        <a:bodyPr/>
        <a:lstStyle/>
        <a:p>
          <a:endParaRPr lang="ru-RU"/>
        </a:p>
      </dgm:t>
    </dgm:pt>
    <dgm:pt modelId="{BDE8B7D7-DF0E-46D4-8E6A-658C1C01E3B6}">
      <dgm:prSet phldrT="[Текст]" custT="1"/>
      <dgm:spPr/>
      <dgm:t>
        <a:bodyPr/>
        <a:lstStyle/>
        <a:p>
          <a:r>
            <a:rPr lang="en-US" sz="1400" dirty="0"/>
            <a:t>Cross </a:t>
          </a:r>
          <a:r>
            <a:rPr lang="ru-RU" sz="1400" dirty="0"/>
            <a:t>разработчик (80.000р)</a:t>
          </a:r>
        </a:p>
      </dgm:t>
    </dgm:pt>
    <dgm:pt modelId="{54F4D28A-00B0-44E8-915E-250D359D08B1}" type="parTrans" cxnId="{0CEAB585-94BF-41ED-8D4C-1F5B53C16E7C}">
      <dgm:prSet/>
      <dgm:spPr/>
      <dgm:t>
        <a:bodyPr/>
        <a:lstStyle/>
        <a:p>
          <a:endParaRPr lang="ru-RU"/>
        </a:p>
      </dgm:t>
    </dgm:pt>
    <dgm:pt modelId="{447EF7DB-B47A-48C2-859B-32B8DA210674}" type="sibTrans" cxnId="{0CEAB585-94BF-41ED-8D4C-1F5B53C16E7C}">
      <dgm:prSet/>
      <dgm:spPr/>
      <dgm:t>
        <a:bodyPr/>
        <a:lstStyle/>
        <a:p>
          <a:endParaRPr lang="ru-RU"/>
        </a:p>
      </dgm:t>
    </dgm:pt>
    <dgm:pt modelId="{51CEE536-DC94-4915-8E54-7E6444EC7529}">
      <dgm:prSet phldrT="[Текст]" custT="1"/>
      <dgm:spPr/>
      <dgm:t>
        <a:bodyPr/>
        <a:lstStyle/>
        <a:p>
          <a:r>
            <a:rPr lang="ru-RU" sz="1400" dirty="0"/>
            <a:t>Сисадмины (210.000р)</a:t>
          </a:r>
        </a:p>
      </dgm:t>
    </dgm:pt>
    <dgm:pt modelId="{130A8829-D577-4243-974F-F1ECFC9A45F0}" type="parTrans" cxnId="{712F5676-A762-4A4C-87AD-E7E470A022BD}">
      <dgm:prSet/>
      <dgm:spPr/>
      <dgm:t>
        <a:bodyPr/>
        <a:lstStyle/>
        <a:p>
          <a:endParaRPr lang="ru-RU"/>
        </a:p>
      </dgm:t>
    </dgm:pt>
    <dgm:pt modelId="{72C43895-0AF0-4E62-B0D4-4EB4FD14C129}" type="sibTrans" cxnId="{712F5676-A762-4A4C-87AD-E7E470A022BD}">
      <dgm:prSet/>
      <dgm:spPr/>
      <dgm:t>
        <a:bodyPr/>
        <a:lstStyle/>
        <a:p>
          <a:endParaRPr lang="ru-RU"/>
        </a:p>
      </dgm:t>
    </dgm:pt>
    <dgm:pt modelId="{E34E9844-6FD0-4F85-8319-378AA78B2138}">
      <dgm:prSet phldrT="[Текст]" custT="1"/>
      <dgm:spPr/>
      <dgm:t>
        <a:bodyPr/>
        <a:lstStyle/>
        <a:p>
          <a:r>
            <a:rPr lang="en-US" sz="1400" dirty="0"/>
            <a:t>Team-lead</a:t>
          </a:r>
          <a:r>
            <a:rPr lang="ru-RU" sz="1400" dirty="0"/>
            <a:t> (90.000р)</a:t>
          </a:r>
        </a:p>
      </dgm:t>
    </dgm:pt>
    <dgm:pt modelId="{2B6BB283-B731-4BA2-A493-4E71300B3B22}" type="parTrans" cxnId="{B1598B27-4245-4114-99CA-003AAB217393}">
      <dgm:prSet/>
      <dgm:spPr/>
      <dgm:t>
        <a:bodyPr/>
        <a:lstStyle/>
        <a:p>
          <a:endParaRPr lang="ru-RU"/>
        </a:p>
      </dgm:t>
    </dgm:pt>
    <dgm:pt modelId="{658EEFBE-FD89-4BD1-B714-FD02B8B34028}" type="sibTrans" cxnId="{B1598B27-4245-4114-99CA-003AAB217393}">
      <dgm:prSet/>
      <dgm:spPr/>
      <dgm:t>
        <a:bodyPr/>
        <a:lstStyle/>
        <a:p>
          <a:endParaRPr lang="ru-RU"/>
        </a:p>
      </dgm:t>
    </dgm:pt>
    <dgm:pt modelId="{3BA792D4-CFBB-4828-B3F5-BE38537AC9C6}">
      <dgm:prSet phldrT="[Текст]" custT="1"/>
      <dgm:spPr/>
      <dgm:t>
        <a:bodyPr/>
        <a:lstStyle/>
        <a:p>
          <a:r>
            <a:rPr lang="ru-RU" sz="1400" dirty="0"/>
            <a:t>Сервер (80.000р)</a:t>
          </a:r>
        </a:p>
      </dgm:t>
    </dgm:pt>
    <dgm:pt modelId="{8410CFEC-8727-4DA7-B9A9-37156045B7A7}" type="parTrans" cxnId="{B7369CA6-3A42-4422-9B80-26480F211D32}">
      <dgm:prSet/>
      <dgm:spPr/>
      <dgm:t>
        <a:bodyPr/>
        <a:lstStyle/>
        <a:p>
          <a:endParaRPr lang="ru-RU"/>
        </a:p>
      </dgm:t>
    </dgm:pt>
    <dgm:pt modelId="{1C06CC1E-42A5-4EBE-B0F3-BA9D7E6EF26F}" type="sibTrans" cxnId="{B7369CA6-3A42-4422-9B80-26480F211D32}">
      <dgm:prSet/>
      <dgm:spPr/>
      <dgm:t>
        <a:bodyPr/>
        <a:lstStyle/>
        <a:p>
          <a:endParaRPr lang="ru-RU"/>
        </a:p>
      </dgm:t>
    </dgm:pt>
    <dgm:pt modelId="{8EB85627-C1E3-4EAF-8123-DFFBA15EA29A}">
      <dgm:prSet phldrT="[Текст]" custT="1"/>
      <dgm:spPr/>
      <dgm:t>
        <a:bodyPr/>
        <a:lstStyle/>
        <a:p>
          <a:r>
            <a:rPr lang="ru-RU" sz="1400" dirty="0"/>
            <a:t>Сисадмины (210.000р)</a:t>
          </a:r>
        </a:p>
      </dgm:t>
    </dgm:pt>
    <dgm:pt modelId="{6C601A82-9D69-48BF-BE53-E492565E5908}" type="parTrans" cxnId="{E4CAE91E-590A-4D69-B996-8FB15A8AF4B0}">
      <dgm:prSet/>
      <dgm:spPr/>
      <dgm:t>
        <a:bodyPr/>
        <a:lstStyle/>
        <a:p>
          <a:endParaRPr lang="ru-RU"/>
        </a:p>
      </dgm:t>
    </dgm:pt>
    <dgm:pt modelId="{0FA4227A-B559-4891-831D-4FCAD77D39B3}" type="sibTrans" cxnId="{E4CAE91E-590A-4D69-B996-8FB15A8AF4B0}">
      <dgm:prSet/>
      <dgm:spPr/>
      <dgm:t>
        <a:bodyPr/>
        <a:lstStyle/>
        <a:p>
          <a:endParaRPr lang="ru-RU"/>
        </a:p>
      </dgm:t>
    </dgm:pt>
    <dgm:pt modelId="{78D9EBA8-BA31-4E33-AA94-7577DCBA5664}" type="pres">
      <dgm:prSet presAssocID="{813C8A96-FBD7-4415-BE01-E244EAF008F1}" presName="Name0" presStyleCnt="0">
        <dgm:presLayoutVars>
          <dgm:dir/>
          <dgm:animLvl val="lvl"/>
          <dgm:resizeHandles val="exact"/>
        </dgm:presLayoutVars>
      </dgm:prSet>
      <dgm:spPr/>
    </dgm:pt>
    <dgm:pt modelId="{410A0C0D-24E1-4800-BC4F-DE6B04915AEB}" type="pres">
      <dgm:prSet presAssocID="{E9E513BE-DB41-4D8B-9F9D-85EF022F811E}" presName="composite" presStyleCnt="0"/>
      <dgm:spPr/>
    </dgm:pt>
    <dgm:pt modelId="{BB87D6D3-983F-42C9-87DB-8BEA7B9674B5}" type="pres">
      <dgm:prSet presAssocID="{E9E513BE-DB41-4D8B-9F9D-85EF022F811E}" presName="parTx" presStyleLbl="alignNode1" presStyleIdx="0" presStyleCnt="6">
        <dgm:presLayoutVars>
          <dgm:chMax val="0"/>
          <dgm:chPref val="0"/>
          <dgm:bulletEnabled val="1"/>
        </dgm:presLayoutVars>
      </dgm:prSet>
      <dgm:spPr/>
    </dgm:pt>
    <dgm:pt modelId="{EB150C88-930E-4C84-8AAC-AE93E9C78F32}" type="pres">
      <dgm:prSet presAssocID="{E9E513BE-DB41-4D8B-9F9D-85EF022F811E}" presName="desTx" presStyleLbl="alignAccFollowNode1" presStyleIdx="0" presStyleCnt="6">
        <dgm:presLayoutVars>
          <dgm:bulletEnabled val="1"/>
        </dgm:presLayoutVars>
      </dgm:prSet>
      <dgm:spPr/>
    </dgm:pt>
    <dgm:pt modelId="{162722EA-0E18-4D17-B768-EFBEBE411695}" type="pres">
      <dgm:prSet presAssocID="{666A9ACE-9F30-4190-82ED-D67226028745}" presName="space" presStyleCnt="0"/>
      <dgm:spPr/>
    </dgm:pt>
    <dgm:pt modelId="{5756B833-068E-4EAF-A5C1-BCB4745DC08E}" type="pres">
      <dgm:prSet presAssocID="{6E87F5C5-607C-4B62-9972-9ED8F6D17BF0}" presName="composite" presStyleCnt="0"/>
      <dgm:spPr/>
    </dgm:pt>
    <dgm:pt modelId="{FB7F474D-7E6E-44D8-A3EB-B42F0DDBB4E3}" type="pres">
      <dgm:prSet presAssocID="{6E87F5C5-607C-4B62-9972-9ED8F6D17BF0}" presName="parTx" presStyleLbl="alignNode1" presStyleIdx="1" presStyleCnt="6">
        <dgm:presLayoutVars>
          <dgm:chMax val="0"/>
          <dgm:chPref val="0"/>
          <dgm:bulletEnabled val="1"/>
        </dgm:presLayoutVars>
      </dgm:prSet>
      <dgm:spPr/>
    </dgm:pt>
    <dgm:pt modelId="{14890F13-55FD-4291-9AD6-5120387114B5}" type="pres">
      <dgm:prSet presAssocID="{6E87F5C5-607C-4B62-9972-9ED8F6D17BF0}" presName="desTx" presStyleLbl="alignAccFollowNode1" presStyleIdx="1" presStyleCnt="6">
        <dgm:presLayoutVars>
          <dgm:bulletEnabled val="1"/>
        </dgm:presLayoutVars>
      </dgm:prSet>
      <dgm:spPr/>
    </dgm:pt>
    <dgm:pt modelId="{692D3AC0-BB01-4223-BB3A-F38E58E8B97A}" type="pres">
      <dgm:prSet presAssocID="{08D2E560-152C-4464-85CD-D391BD3BC5E6}" presName="space" presStyleCnt="0"/>
      <dgm:spPr/>
    </dgm:pt>
    <dgm:pt modelId="{8D4F9D8C-4169-4EFC-80AA-55BAA3634330}" type="pres">
      <dgm:prSet presAssocID="{134DFF88-5256-44E0-9769-1892845115F8}" presName="composite" presStyleCnt="0"/>
      <dgm:spPr/>
    </dgm:pt>
    <dgm:pt modelId="{3861C9C9-B018-410A-8618-7CF900610E65}" type="pres">
      <dgm:prSet presAssocID="{134DFF88-5256-44E0-9769-1892845115F8}" presName="parTx" presStyleLbl="alignNode1" presStyleIdx="2" presStyleCnt="6">
        <dgm:presLayoutVars>
          <dgm:chMax val="0"/>
          <dgm:chPref val="0"/>
          <dgm:bulletEnabled val="1"/>
        </dgm:presLayoutVars>
      </dgm:prSet>
      <dgm:spPr/>
    </dgm:pt>
    <dgm:pt modelId="{3B6E997A-55FF-4CCD-AFBA-AEF03209521B}" type="pres">
      <dgm:prSet presAssocID="{134DFF88-5256-44E0-9769-1892845115F8}" presName="desTx" presStyleLbl="alignAccFollowNode1" presStyleIdx="2" presStyleCnt="6">
        <dgm:presLayoutVars>
          <dgm:bulletEnabled val="1"/>
        </dgm:presLayoutVars>
      </dgm:prSet>
      <dgm:spPr/>
    </dgm:pt>
    <dgm:pt modelId="{016155F9-4F94-4A92-BCE0-76312E80F6A2}" type="pres">
      <dgm:prSet presAssocID="{81F41807-BC14-4A9A-95AB-ED2FA5BD5641}" presName="space" presStyleCnt="0"/>
      <dgm:spPr/>
    </dgm:pt>
    <dgm:pt modelId="{1E606E7C-3F9B-4A96-BB20-155242A68FA6}" type="pres">
      <dgm:prSet presAssocID="{C30643C1-9337-4158-853E-5E74141991BA}" presName="composite" presStyleCnt="0"/>
      <dgm:spPr/>
    </dgm:pt>
    <dgm:pt modelId="{ABC5AF0F-6EB7-4F6E-ABA5-6C3CCB1E69B8}" type="pres">
      <dgm:prSet presAssocID="{C30643C1-9337-4158-853E-5E74141991BA}" presName="parTx" presStyleLbl="alignNode1" presStyleIdx="3" presStyleCnt="6">
        <dgm:presLayoutVars>
          <dgm:chMax val="0"/>
          <dgm:chPref val="0"/>
          <dgm:bulletEnabled val="1"/>
        </dgm:presLayoutVars>
      </dgm:prSet>
      <dgm:spPr/>
    </dgm:pt>
    <dgm:pt modelId="{73842407-0B56-487A-B857-9E753CB5DD7C}" type="pres">
      <dgm:prSet presAssocID="{C30643C1-9337-4158-853E-5E74141991BA}" presName="desTx" presStyleLbl="alignAccFollowNode1" presStyleIdx="3" presStyleCnt="6">
        <dgm:presLayoutVars>
          <dgm:bulletEnabled val="1"/>
        </dgm:presLayoutVars>
      </dgm:prSet>
      <dgm:spPr/>
    </dgm:pt>
    <dgm:pt modelId="{261E5F71-CEB4-4038-9C52-A5A285C7F93B}" type="pres">
      <dgm:prSet presAssocID="{3B110723-9547-4CF4-B5D2-2A07DCDD5BFD}" presName="space" presStyleCnt="0"/>
      <dgm:spPr/>
    </dgm:pt>
    <dgm:pt modelId="{D30C2D5A-535E-41A1-B380-1066EC42DAA6}" type="pres">
      <dgm:prSet presAssocID="{AFEF90F6-6DFC-4819-930C-A99FA0AF5DB3}" presName="composite" presStyleCnt="0"/>
      <dgm:spPr/>
    </dgm:pt>
    <dgm:pt modelId="{A4AEFDA7-6D36-482A-A9E4-A67493F52A6A}" type="pres">
      <dgm:prSet presAssocID="{AFEF90F6-6DFC-4819-930C-A99FA0AF5DB3}" presName="parTx" presStyleLbl="alignNode1" presStyleIdx="4" presStyleCnt="6">
        <dgm:presLayoutVars>
          <dgm:chMax val="0"/>
          <dgm:chPref val="0"/>
          <dgm:bulletEnabled val="1"/>
        </dgm:presLayoutVars>
      </dgm:prSet>
      <dgm:spPr/>
    </dgm:pt>
    <dgm:pt modelId="{E5C0D710-B74B-4FED-9156-BD63BBA4A535}" type="pres">
      <dgm:prSet presAssocID="{AFEF90F6-6DFC-4819-930C-A99FA0AF5DB3}" presName="desTx" presStyleLbl="alignAccFollowNode1" presStyleIdx="4" presStyleCnt="6">
        <dgm:presLayoutVars>
          <dgm:bulletEnabled val="1"/>
        </dgm:presLayoutVars>
      </dgm:prSet>
      <dgm:spPr/>
    </dgm:pt>
    <dgm:pt modelId="{1E8110C5-FB81-4B52-846A-591F81E958E9}" type="pres">
      <dgm:prSet presAssocID="{BA1BB30E-E006-47AB-B78E-96BE400DAD5A}" presName="space" presStyleCnt="0"/>
      <dgm:spPr/>
    </dgm:pt>
    <dgm:pt modelId="{A2DA681A-F3BF-45E1-B2B1-DA56BE364910}" type="pres">
      <dgm:prSet presAssocID="{F8035F37-1B14-49E0-9C0F-7F944167CBB3}" presName="composite" presStyleCnt="0"/>
      <dgm:spPr/>
    </dgm:pt>
    <dgm:pt modelId="{2E15E9A0-7811-4FD0-91C2-5B1DED64E2AD}" type="pres">
      <dgm:prSet presAssocID="{F8035F37-1B14-49E0-9C0F-7F944167CBB3}" presName="parTx" presStyleLbl="alignNode1" presStyleIdx="5" presStyleCnt="6">
        <dgm:presLayoutVars>
          <dgm:chMax val="0"/>
          <dgm:chPref val="0"/>
          <dgm:bulletEnabled val="1"/>
        </dgm:presLayoutVars>
      </dgm:prSet>
      <dgm:spPr/>
    </dgm:pt>
    <dgm:pt modelId="{182BB636-9A24-4AF6-8FAA-020DCAFE2540}" type="pres">
      <dgm:prSet presAssocID="{F8035F37-1B14-49E0-9C0F-7F944167CBB3}" presName="desTx" presStyleLbl="alignAccFollowNode1" presStyleIdx="5" presStyleCnt="6">
        <dgm:presLayoutVars>
          <dgm:bulletEnabled val="1"/>
        </dgm:presLayoutVars>
      </dgm:prSet>
      <dgm:spPr/>
    </dgm:pt>
  </dgm:ptLst>
  <dgm:cxnLst>
    <dgm:cxn modelId="{F8BE330B-6912-41F2-9AE6-28703525D0DC}" srcId="{C30643C1-9337-4158-853E-5E74141991BA}" destId="{2389D9E8-8628-4474-8A45-EA1FD7C07048}" srcOrd="0" destOrd="0" parTransId="{E2315AFF-8EAE-4C84-9C3C-AFD62CFCC03A}" sibTransId="{DC2983FC-2094-4B7E-BC68-E2132FF53B48}"/>
    <dgm:cxn modelId="{4834810E-733C-4800-BD5D-36B838ADB2EC}" srcId="{813C8A96-FBD7-4415-BE01-E244EAF008F1}" destId="{134DFF88-5256-44E0-9769-1892845115F8}" srcOrd="2" destOrd="0" parTransId="{707CBB6A-435E-41AB-BD4B-7638879DC19F}" sibTransId="{81F41807-BC14-4A9A-95AB-ED2FA5BD5641}"/>
    <dgm:cxn modelId="{C925B812-A595-49A3-AFB6-83748E7D1369}" srcId="{E9E513BE-DB41-4D8B-9F9D-85EF022F811E}" destId="{4169B821-9A46-4E08-98BB-BBE6B9BD45F8}" srcOrd="1" destOrd="0" parTransId="{01A8941E-EB70-47BE-BF91-4542417B1EAE}" sibTransId="{26DE0B81-99DD-4A72-9CDF-190540254166}"/>
    <dgm:cxn modelId="{7CBF6713-7170-457D-87AC-DD8E1C097319}" type="presOf" srcId="{DAE2A21F-58BD-4B58-B036-F21CF4B1CD57}" destId="{182BB636-9A24-4AF6-8FAA-020DCAFE2540}" srcOrd="0" destOrd="0" presId="urn:microsoft.com/office/officeart/2005/8/layout/hList1"/>
    <dgm:cxn modelId="{E4CAE91E-590A-4D69-B996-8FB15A8AF4B0}" srcId="{F8035F37-1B14-49E0-9C0F-7F944167CBB3}" destId="{8EB85627-C1E3-4EAF-8123-DFFBA15EA29A}" srcOrd="1" destOrd="0" parTransId="{6C601A82-9D69-48BF-BE53-E492565E5908}" sibTransId="{0FA4227A-B559-4891-831D-4FCAD77D39B3}"/>
    <dgm:cxn modelId="{0F996B1F-1D0E-4448-A625-A07A9A062B31}" type="presOf" srcId="{3DC6B98C-A936-4762-BFFD-0F3FCFA05FAA}" destId="{3B6E997A-55FF-4CCD-AFBA-AEF03209521B}" srcOrd="0" destOrd="2" presId="urn:microsoft.com/office/officeart/2005/8/layout/hList1"/>
    <dgm:cxn modelId="{1A038C21-606A-47E8-9D1C-C63BD0AFBEF2}" srcId="{E9E513BE-DB41-4D8B-9F9D-85EF022F811E}" destId="{B2A8F159-BFEE-49FA-A182-7BF53D054B2E}" srcOrd="0" destOrd="0" parTransId="{FA7DD35D-8304-47C2-A995-8A6D3486DD92}" sibTransId="{C480C838-CF5B-4339-B89A-0D9ED9986752}"/>
    <dgm:cxn modelId="{58E64122-77C6-4880-A947-BD661A3CC5BD}" type="presOf" srcId="{2EDCFBAF-6228-486F-9B71-B39E1B0FF3B8}" destId="{14890F13-55FD-4291-9AD6-5120387114B5}" srcOrd="0" destOrd="0" presId="urn:microsoft.com/office/officeart/2005/8/layout/hList1"/>
    <dgm:cxn modelId="{B1598B27-4245-4114-99CA-003AAB217393}" srcId="{AFEF90F6-6DFC-4819-930C-A99FA0AF5DB3}" destId="{E34E9844-6FD0-4F85-8319-378AA78B2138}" srcOrd="1" destOrd="0" parTransId="{2B6BB283-B731-4BA2-A493-4E71300B3B22}" sibTransId="{658EEFBE-FD89-4BD1-B714-FD02B8B34028}"/>
    <dgm:cxn modelId="{A4EC252F-A93C-4785-9BD8-D4BCBC57D627}" srcId="{C30643C1-9337-4158-853E-5E74141991BA}" destId="{BB2C0AE6-4299-48A0-A59D-979A4E92846E}" srcOrd="3" destOrd="0" parTransId="{A7AD3E06-07BE-4C70-B5D9-3A94FEDAFBA9}" sibTransId="{0CD23424-8E98-436A-ADEC-06B77777CEC7}"/>
    <dgm:cxn modelId="{46698130-FD85-4639-A672-54414794947C}" srcId="{6E87F5C5-607C-4B62-9972-9ED8F6D17BF0}" destId="{A53BF73C-532D-4F12-8F03-B149492053A0}" srcOrd="3" destOrd="0" parTransId="{3219DB8E-4CDB-4CBD-A7EC-37AACBB3FF7A}" sibTransId="{5FA06448-E593-435A-B5F7-4BE99124E811}"/>
    <dgm:cxn modelId="{74C91736-7FC5-49B8-AFA2-6224977F6337}" type="presOf" srcId="{A53BF73C-532D-4F12-8F03-B149492053A0}" destId="{14890F13-55FD-4291-9AD6-5120387114B5}" srcOrd="0" destOrd="3" presId="urn:microsoft.com/office/officeart/2005/8/layout/hList1"/>
    <dgm:cxn modelId="{ECF4723B-8A60-4655-AE7F-5CC9159D270C}" type="presOf" srcId="{813C8A96-FBD7-4415-BE01-E244EAF008F1}" destId="{78D9EBA8-BA31-4E33-AA94-7577DCBA5664}" srcOrd="0" destOrd="0" presId="urn:microsoft.com/office/officeart/2005/8/layout/hList1"/>
    <dgm:cxn modelId="{8F59EF3B-C266-4E1D-8D47-A43068B9FAAF}" srcId="{C30643C1-9337-4158-853E-5E74141991BA}" destId="{326A6E51-CB0F-4781-BD07-2B4B5EC86CDC}" srcOrd="2" destOrd="0" parTransId="{E128AD0B-64FE-4E51-87A8-D6CE2A1F40FB}" sibTransId="{95C8AACB-01C1-453C-87BC-3E239EDD62AD}"/>
    <dgm:cxn modelId="{1561E43D-FBEA-484B-ADB1-F367125A876A}" srcId="{813C8A96-FBD7-4415-BE01-E244EAF008F1}" destId="{E9E513BE-DB41-4D8B-9F9D-85EF022F811E}" srcOrd="0" destOrd="0" parTransId="{82138D19-D725-4D9E-97A7-4E204F161A8C}" sibTransId="{666A9ACE-9F30-4190-82ED-D67226028745}"/>
    <dgm:cxn modelId="{9F2F6563-D905-4EDE-A722-36856937AF38}" srcId="{F8035F37-1B14-49E0-9C0F-7F944167CBB3}" destId="{254A3208-6A8A-4AB4-9AAC-F37FB7AE232A}" srcOrd="2" destOrd="0" parTransId="{4AD3BAFE-3C6E-48AF-B616-435CEF59B616}" sibTransId="{2FB58102-41B6-4AE7-9638-DE768D63F699}"/>
    <dgm:cxn modelId="{DA288E63-8A76-46AB-BD7F-8DC608462F9F}" type="presOf" srcId="{AFEF90F6-6DFC-4819-930C-A99FA0AF5DB3}" destId="{A4AEFDA7-6D36-482A-A9E4-A67493F52A6A}" srcOrd="0" destOrd="0" presId="urn:microsoft.com/office/officeart/2005/8/layout/hList1"/>
    <dgm:cxn modelId="{A87CCD46-0E60-434A-B923-837A4509E130}" type="presOf" srcId="{C30643C1-9337-4158-853E-5E74141991BA}" destId="{ABC5AF0F-6EB7-4F6E-ABA5-6C3CCB1E69B8}" srcOrd="0" destOrd="0" presId="urn:microsoft.com/office/officeart/2005/8/layout/hList1"/>
    <dgm:cxn modelId="{BAC24B67-2EE8-4F62-BBF4-B9FA01B474B7}" type="presOf" srcId="{3BA792D4-CFBB-4828-B3F5-BE38537AC9C6}" destId="{182BB636-9A24-4AF6-8FAA-020DCAFE2540}" srcOrd="0" destOrd="3" presId="urn:microsoft.com/office/officeart/2005/8/layout/hList1"/>
    <dgm:cxn modelId="{4FEA306B-C2FA-4FF7-B8A6-2D1D305A55BA}" type="presOf" srcId="{ABE85391-E3B0-41C4-BC12-86262F03134C}" destId="{E5C0D710-B74B-4FED-9156-BD63BBA4A535}" srcOrd="0" destOrd="0" presId="urn:microsoft.com/office/officeart/2005/8/layout/hList1"/>
    <dgm:cxn modelId="{D45C6C6C-1AAE-4B4F-A0B5-42516193EA01}" type="presOf" srcId="{8D037B69-B55D-4D97-9DBB-BA0FF3E031FA}" destId="{E5C0D710-B74B-4FED-9156-BD63BBA4A535}" srcOrd="0" destOrd="4" presId="urn:microsoft.com/office/officeart/2005/8/layout/hList1"/>
    <dgm:cxn modelId="{1621EF6C-D2BD-429C-9027-F1EA74C9B0EF}" type="presOf" srcId="{BB2C0AE6-4299-48A0-A59D-979A4E92846E}" destId="{73842407-0B56-487A-B857-9E753CB5DD7C}" srcOrd="0" destOrd="3" presId="urn:microsoft.com/office/officeart/2005/8/layout/hList1"/>
    <dgm:cxn modelId="{75A1B14D-A257-48B1-B197-AA18744E31A3}" srcId="{134DFF88-5256-44E0-9769-1892845115F8}" destId="{CA98BC74-C691-4118-9F21-75665E8E2119}" srcOrd="3" destOrd="0" parTransId="{680437B4-5EBC-4BB2-B3D6-98A2E0A0E81B}" sibTransId="{FFB9CAD9-366A-49B3-B139-5C7DACF4906C}"/>
    <dgm:cxn modelId="{314AF94D-D5A7-489F-8854-0C3026E5137B}" type="presOf" srcId="{F8035F37-1B14-49E0-9C0F-7F944167CBB3}" destId="{2E15E9A0-7811-4FD0-91C2-5B1DED64E2AD}" srcOrd="0" destOrd="0" presId="urn:microsoft.com/office/officeart/2005/8/layout/hList1"/>
    <dgm:cxn modelId="{1F0F544E-173B-40BC-A938-6A8C758E381E}" srcId="{C30643C1-9337-4158-853E-5E74141991BA}" destId="{81D357D4-FCB3-4014-8521-17C70B175315}" srcOrd="1" destOrd="0" parTransId="{207EAD09-6DF9-4490-ABF4-CC11DA38F8C7}" sibTransId="{6F44DC64-23FF-4903-A577-AD07E0EA74B6}"/>
    <dgm:cxn modelId="{73B3D16E-F206-4B5F-80B0-B81C341CC64D}" type="presOf" srcId="{28CC3367-BBC4-40CD-90E1-849C8E14FE71}" destId="{14890F13-55FD-4291-9AD6-5120387114B5}" srcOrd="0" destOrd="2" presId="urn:microsoft.com/office/officeart/2005/8/layout/hList1"/>
    <dgm:cxn modelId="{660F7972-7B1D-4289-A87C-CD0A07FDDC4B}" type="presOf" srcId="{4169B821-9A46-4E08-98BB-BBE6B9BD45F8}" destId="{EB150C88-930E-4C84-8AAC-AE93E9C78F32}" srcOrd="0" destOrd="1" presId="urn:microsoft.com/office/officeart/2005/8/layout/hList1"/>
    <dgm:cxn modelId="{CF791254-0AD3-46EA-A215-C1C4B10F011B}" type="presOf" srcId="{254A3208-6A8A-4AB4-9AAC-F37FB7AE232A}" destId="{182BB636-9A24-4AF6-8FAA-020DCAFE2540}" srcOrd="0" destOrd="2" presId="urn:microsoft.com/office/officeart/2005/8/layout/hList1"/>
    <dgm:cxn modelId="{712F5676-A762-4A4C-87AD-E7E470A022BD}" srcId="{AFEF90F6-6DFC-4819-930C-A99FA0AF5DB3}" destId="{51CEE536-DC94-4915-8E54-7E6444EC7529}" srcOrd="2" destOrd="0" parTransId="{130A8829-D577-4243-974F-F1ECFC9A45F0}" sibTransId="{72C43895-0AF0-4E62-B0D4-4EB4FD14C129}"/>
    <dgm:cxn modelId="{2ABDEF7A-E163-4120-9BCC-D37F96376032}" type="presOf" srcId="{CA98BC74-C691-4118-9F21-75665E8E2119}" destId="{3B6E997A-55FF-4CCD-AFBA-AEF03209521B}" srcOrd="0" destOrd="3" presId="urn:microsoft.com/office/officeart/2005/8/layout/hList1"/>
    <dgm:cxn modelId="{23B58084-3EDF-4BC6-8DD8-1A4095224D0B}" srcId="{813C8A96-FBD7-4415-BE01-E244EAF008F1}" destId="{AFEF90F6-6DFC-4819-930C-A99FA0AF5DB3}" srcOrd="4" destOrd="0" parTransId="{D7DE5384-19FE-4531-9A19-67A1E3875A87}" sibTransId="{BA1BB30E-E006-47AB-B78E-96BE400DAD5A}"/>
    <dgm:cxn modelId="{0CEAB585-94BF-41ED-8D4C-1F5B53C16E7C}" srcId="{AFEF90F6-6DFC-4819-930C-A99FA0AF5DB3}" destId="{BDE8B7D7-DF0E-46D4-8E6A-658C1C01E3B6}" srcOrd="3" destOrd="0" parTransId="{54F4D28A-00B0-44E8-915E-250D359D08B1}" sibTransId="{447EF7DB-B47A-48C2-859B-32B8DA210674}"/>
    <dgm:cxn modelId="{1CE75786-4532-4D85-A39D-D96A4A137BE8}" type="presOf" srcId="{2389D9E8-8628-4474-8A45-EA1FD7C07048}" destId="{73842407-0B56-487A-B857-9E753CB5DD7C}" srcOrd="0" destOrd="0" presId="urn:microsoft.com/office/officeart/2005/8/layout/hList1"/>
    <dgm:cxn modelId="{090EFC86-F772-47D3-8553-609AFEF36C66}" type="presOf" srcId="{75C1BF5D-9281-4295-B1CA-D0E7594058BB}" destId="{3B6E997A-55FF-4CCD-AFBA-AEF03209521B}" srcOrd="0" destOrd="0" presId="urn:microsoft.com/office/officeart/2005/8/layout/hList1"/>
    <dgm:cxn modelId="{9B9FE089-44BD-4DA7-971D-C75141384764}" type="presOf" srcId="{E9E513BE-DB41-4D8B-9F9D-85EF022F811E}" destId="{BB87D6D3-983F-42C9-87DB-8BEA7B9674B5}" srcOrd="0" destOrd="0" presId="urn:microsoft.com/office/officeart/2005/8/layout/hList1"/>
    <dgm:cxn modelId="{66AC9D8C-5FE1-4C1F-AF53-8AACEC7B65D2}" srcId="{AFEF90F6-6DFC-4819-930C-A99FA0AF5DB3}" destId="{ABE85391-E3B0-41C4-BC12-86262F03134C}" srcOrd="0" destOrd="0" parTransId="{FA203B14-D9F7-49FF-8282-C77D1D42EDC2}" sibTransId="{E6D63987-A409-4FA7-93CE-5BE7DA6F76F3}"/>
    <dgm:cxn modelId="{5D53F097-1763-4CA3-82B1-AFF2EB580B86}" type="presOf" srcId="{B2A8F159-BFEE-49FA-A182-7BF53D054B2E}" destId="{EB150C88-930E-4C84-8AAC-AE93E9C78F32}" srcOrd="0" destOrd="0" presId="urn:microsoft.com/office/officeart/2005/8/layout/hList1"/>
    <dgm:cxn modelId="{CEC6BB9D-7FD7-4A31-BA6B-CDA94CAC94E0}" type="presOf" srcId="{326A6E51-CB0F-4781-BD07-2B4B5EC86CDC}" destId="{73842407-0B56-487A-B857-9E753CB5DD7C}" srcOrd="0" destOrd="2" presId="urn:microsoft.com/office/officeart/2005/8/layout/hList1"/>
    <dgm:cxn modelId="{A1CEF8A0-FE4F-4017-BC60-1F661EEB4848}" srcId="{813C8A96-FBD7-4415-BE01-E244EAF008F1}" destId="{6E87F5C5-607C-4B62-9972-9ED8F6D17BF0}" srcOrd="1" destOrd="0" parTransId="{6953E838-E832-437F-BEFF-8622534C4491}" sibTransId="{08D2E560-152C-4464-85CD-D391BD3BC5E6}"/>
    <dgm:cxn modelId="{0E1995A1-C638-43B3-91CC-946B9AD87208}" type="presOf" srcId="{51CEE536-DC94-4915-8E54-7E6444EC7529}" destId="{E5C0D710-B74B-4FED-9156-BD63BBA4A535}" srcOrd="0" destOrd="2" presId="urn:microsoft.com/office/officeart/2005/8/layout/hList1"/>
    <dgm:cxn modelId="{B7369CA6-3A42-4422-9B80-26480F211D32}" srcId="{F8035F37-1B14-49E0-9C0F-7F944167CBB3}" destId="{3BA792D4-CFBB-4828-B3F5-BE38537AC9C6}" srcOrd="3" destOrd="0" parTransId="{8410CFEC-8727-4DA7-B9A9-37156045B7A7}" sibTransId="{1C06CC1E-42A5-4EBE-B0F3-BA9D7E6EF26F}"/>
    <dgm:cxn modelId="{25F7E4AA-0BB6-4E38-8467-D4CD6D6D44CD}" type="presOf" srcId="{71E4281F-524A-4126-8BE1-BC5E859FA35E}" destId="{14890F13-55FD-4291-9AD6-5120387114B5}" srcOrd="0" destOrd="1" presId="urn:microsoft.com/office/officeart/2005/8/layout/hList1"/>
    <dgm:cxn modelId="{F57E66AC-6D1E-4C16-94D4-30188A1D65CD}" type="presOf" srcId="{8EB85627-C1E3-4EAF-8123-DFFBA15EA29A}" destId="{182BB636-9A24-4AF6-8FAA-020DCAFE2540}" srcOrd="0" destOrd="1" presId="urn:microsoft.com/office/officeart/2005/8/layout/hList1"/>
    <dgm:cxn modelId="{9AF73DAE-F48E-4C71-9549-AF7346D902FE}" type="presOf" srcId="{134DFF88-5256-44E0-9769-1892845115F8}" destId="{3861C9C9-B018-410A-8618-7CF900610E65}" srcOrd="0" destOrd="0" presId="urn:microsoft.com/office/officeart/2005/8/layout/hList1"/>
    <dgm:cxn modelId="{554829AF-35D4-466B-9247-BC0A2FCF4AA8}" srcId="{134DFF88-5256-44E0-9769-1892845115F8}" destId="{DD0F4178-6962-49E7-82AD-94BAD6D56A09}" srcOrd="1" destOrd="0" parTransId="{648FC1D2-2FEF-4A2C-AB78-A7D0772C25A6}" sibTransId="{80675C6C-30AC-4238-AF83-E922525A2E1F}"/>
    <dgm:cxn modelId="{A49F42B4-2029-423F-ADD4-C83D3D238C39}" srcId="{813C8A96-FBD7-4415-BE01-E244EAF008F1}" destId="{F8035F37-1B14-49E0-9C0F-7F944167CBB3}" srcOrd="5" destOrd="0" parTransId="{5E756218-EDF6-400B-B250-88DC4EF949DB}" sibTransId="{629F7CA9-2212-4DC8-8C87-038B9568CE10}"/>
    <dgm:cxn modelId="{678CBBB6-2EF1-4702-BBC5-7D4219712D64}" srcId="{6E87F5C5-607C-4B62-9972-9ED8F6D17BF0}" destId="{2EDCFBAF-6228-486F-9B71-B39E1B0FF3B8}" srcOrd="0" destOrd="0" parTransId="{9B1F55EB-33A9-4565-9B0B-BAA9A340FFD5}" sibTransId="{3A433E0B-96E0-4760-8CE7-F1E62F7E4E2F}"/>
    <dgm:cxn modelId="{038C05B8-48ED-474B-83FD-CB753100B599}" type="presOf" srcId="{BDE8B7D7-DF0E-46D4-8E6A-658C1C01E3B6}" destId="{E5C0D710-B74B-4FED-9156-BD63BBA4A535}" srcOrd="0" destOrd="3" presId="urn:microsoft.com/office/officeart/2005/8/layout/hList1"/>
    <dgm:cxn modelId="{4CCB69B8-34BC-40C3-9100-07E705AC978B}" srcId="{C30643C1-9337-4158-853E-5E74141991BA}" destId="{EA484C27-FCCD-45E5-9344-A348159CDCEC}" srcOrd="4" destOrd="0" parTransId="{69B12EDD-A00A-4717-A48C-A3029ADAC55F}" sibTransId="{401927B1-9CFE-4666-B579-AF234A049964}"/>
    <dgm:cxn modelId="{2F5205B9-1232-4E7A-B8D4-99D4A17776D0}" srcId="{AFEF90F6-6DFC-4819-930C-A99FA0AF5DB3}" destId="{8D037B69-B55D-4D97-9DBB-BA0FF3E031FA}" srcOrd="4" destOrd="0" parTransId="{26F5A704-352E-4444-B608-6E2C08213AFF}" sibTransId="{76129DD8-3811-406D-B4BC-CFA944E7B4BF}"/>
    <dgm:cxn modelId="{6CFDB2C7-9CB2-4A24-AE9E-9C5EA4E04F1B}" type="presOf" srcId="{81D357D4-FCB3-4014-8521-17C70B175315}" destId="{73842407-0B56-487A-B857-9E753CB5DD7C}" srcOrd="0" destOrd="1" presId="urn:microsoft.com/office/officeart/2005/8/layout/hList1"/>
    <dgm:cxn modelId="{A67C4DCC-229E-4D48-BAC2-D46C2E713B20}" srcId="{134DFF88-5256-44E0-9769-1892845115F8}" destId="{75C1BF5D-9281-4295-B1CA-D0E7594058BB}" srcOrd="0" destOrd="0" parTransId="{298A1D71-4A15-4DC8-8068-22EDFF15129B}" sibTransId="{7FB9D34F-5D5F-4D6C-8403-77C36E82263E}"/>
    <dgm:cxn modelId="{C8723FD4-44F1-47A9-8702-C3ECCE21C4F6}" srcId="{134DFF88-5256-44E0-9769-1892845115F8}" destId="{3DC6B98C-A936-4762-BFFD-0F3FCFA05FAA}" srcOrd="2" destOrd="0" parTransId="{1FEDCBE9-C609-4FBF-BD5E-38BAD0537EC5}" sibTransId="{EE2503DA-82AF-4955-A9DC-74DDBC44D037}"/>
    <dgm:cxn modelId="{B1D207D9-43D6-45E3-8344-FBEC42E178C9}" type="presOf" srcId="{E34E9844-6FD0-4F85-8319-378AA78B2138}" destId="{E5C0D710-B74B-4FED-9156-BD63BBA4A535}" srcOrd="0" destOrd="1" presId="urn:microsoft.com/office/officeart/2005/8/layout/hList1"/>
    <dgm:cxn modelId="{540A7CD9-FDF7-4C08-95C7-3F62CD2F4919}" srcId="{6E87F5C5-607C-4B62-9972-9ED8F6D17BF0}" destId="{28CC3367-BBC4-40CD-90E1-849C8E14FE71}" srcOrd="2" destOrd="0" parTransId="{7F679871-2E5C-45F3-ADE4-C3ACBD490F2D}" sibTransId="{013AE789-1131-4795-A612-74BC2B859B0D}"/>
    <dgm:cxn modelId="{939400E1-C76E-414D-A604-E819DF43BF6A}" srcId="{813C8A96-FBD7-4415-BE01-E244EAF008F1}" destId="{C30643C1-9337-4158-853E-5E74141991BA}" srcOrd="3" destOrd="0" parTransId="{EF690F08-3C8D-4314-92E3-7896F1080B32}" sibTransId="{3B110723-9547-4CF4-B5D2-2A07DCDD5BFD}"/>
    <dgm:cxn modelId="{F6489BE3-B538-4FED-BA87-0F984D059BCB}" srcId="{F8035F37-1B14-49E0-9C0F-7F944167CBB3}" destId="{DAE2A21F-58BD-4B58-B036-F21CF4B1CD57}" srcOrd="0" destOrd="0" parTransId="{5702D03A-B2AE-4EB1-BFDD-9C0A742CDB42}" sibTransId="{4FFA9261-52B4-4865-B169-22A4017D8268}"/>
    <dgm:cxn modelId="{8721BCE4-872E-42BB-9BB5-06254220DF1D}" type="presOf" srcId="{DD0F4178-6962-49E7-82AD-94BAD6D56A09}" destId="{3B6E997A-55FF-4CCD-AFBA-AEF03209521B}" srcOrd="0" destOrd="1" presId="urn:microsoft.com/office/officeart/2005/8/layout/hList1"/>
    <dgm:cxn modelId="{074F6EE7-013E-4CC2-AC28-334ECE344D00}" type="presOf" srcId="{EA484C27-FCCD-45E5-9344-A348159CDCEC}" destId="{73842407-0B56-487A-B857-9E753CB5DD7C}" srcOrd="0" destOrd="4" presId="urn:microsoft.com/office/officeart/2005/8/layout/hList1"/>
    <dgm:cxn modelId="{16210AEB-1B49-4D1F-B825-996F2E003CF0}" type="presOf" srcId="{6E87F5C5-607C-4B62-9972-9ED8F6D17BF0}" destId="{FB7F474D-7E6E-44D8-A3EB-B42F0DDBB4E3}" srcOrd="0" destOrd="0" presId="urn:microsoft.com/office/officeart/2005/8/layout/hList1"/>
    <dgm:cxn modelId="{219E7DFD-5683-47DC-AF8F-F665CA3E7F3C}" srcId="{6E87F5C5-607C-4B62-9972-9ED8F6D17BF0}" destId="{71E4281F-524A-4126-8BE1-BC5E859FA35E}" srcOrd="1" destOrd="0" parTransId="{B226313F-410B-4CBF-BB5D-48138D41936B}" sibTransId="{4C31C5F9-AD17-4B9E-B868-824A9C77A194}"/>
    <dgm:cxn modelId="{EEDB235E-B3B8-4533-87B2-188EAE84FB33}" type="presParOf" srcId="{78D9EBA8-BA31-4E33-AA94-7577DCBA5664}" destId="{410A0C0D-24E1-4800-BC4F-DE6B04915AEB}" srcOrd="0" destOrd="0" presId="urn:microsoft.com/office/officeart/2005/8/layout/hList1"/>
    <dgm:cxn modelId="{9347E403-040F-4CFD-A3F2-C48FB0F2A1A6}" type="presParOf" srcId="{410A0C0D-24E1-4800-BC4F-DE6B04915AEB}" destId="{BB87D6D3-983F-42C9-87DB-8BEA7B9674B5}" srcOrd="0" destOrd="0" presId="urn:microsoft.com/office/officeart/2005/8/layout/hList1"/>
    <dgm:cxn modelId="{AE5E4BE6-468B-4456-A68D-5EF7DEF3A868}" type="presParOf" srcId="{410A0C0D-24E1-4800-BC4F-DE6B04915AEB}" destId="{EB150C88-930E-4C84-8AAC-AE93E9C78F32}" srcOrd="1" destOrd="0" presId="urn:microsoft.com/office/officeart/2005/8/layout/hList1"/>
    <dgm:cxn modelId="{9FCE7680-98C2-4CC2-9FC3-8558EF774DF8}" type="presParOf" srcId="{78D9EBA8-BA31-4E33-AA94-7577DCBA5664}" destId="{162722EA-0E18-4D17-B768-EFBEBE411695}" srcOrd="1" destOrd="0" presId="urn:microsoft.com/office/officeart/2005/8/layout/hList1"/>
    <dgm:cxn modelId="{2ED7E2BD-EB92-4762-B926-279111DBE71A}" type="presParOf" srcId="{78D9EBA8-BA31-4E33-AA94-7577DCBA5664}" destId="{5756B833-068E-4EAF-A5C1-BCB4745DC08E}" srcOrd="2" destOrd="0" presId="urn:microsoft.com/office/officeart/2005/8/layout/hList1"/>
    <dgm:cxn modelId="{9887AC28-4B65-4A73-A0A2-83349ADBC6FB}" type="presParOf" srcId="{5756B833-068E-4EAF-A5C1-BCB4745DC08E}" destId="{FB7F474D-7E6E-44D8-A3EB-B42F0DDBB4E3}" srcOrd="0" destOrd="0" presId="urn:microsoft.com/office/officeart/2005/8/layout/hList1"/>
    <dgm:cxn modelId="{DFE76077-8352-4053-B029-E6B7378D87B6}" type="presParOf" srcId="{5756B833-068E-4EAF-A5C1-BCB4745DC08E}" destId="{14890F13-55FD-4291-9AD6-5120387114B5}" srcOrd="1" destOrd="0" presId="urn:microsoft.com/office/officeart/2005/8/layout/hList1"/>
    <dgm:cxn modelId="{CC804F84-D375-4CD5-8D6F-166EB0D76DEC}" type="presParOf" srcId="{78D9EBA8-BA31-4E33-AA94-7577DCBA5664}" destId="{692D3AC0-BB01-4223-BB3A-F38E58E8B97A}" srcOrd="3" destOrd="0" presId="urn:microsoft.com/office/officeart/2005/8/layout/hList1"/>
    <dgm:cxn modelId="{32E41F64-1B69-4AF8-8C55-E3CE694BC0AE}" type="presParOf" srcId="{78D9EBA8-BA31-4E33-AA94-7577DCBA5664}" destId="{8D4F9D8C-4169-4EFC-80AA-55BAA3634330}" srcOrd="4" destOrd="0" presId="urn:microsoft.com/office/officeart/2005/8/layout/hList1"/>
    <dgm:cxn modelId="{ACEE3FBF-71E8-429B-8CAF-CF67A3335754}" type="presParOf" srcId="{8D4F9D8C-4169-4EFC-80AA-55BAA3634330}" destId="{3861C9C9-B018-410A-8618-7CF900610E65}" srcOrd="0" destOrd="0" presId="urn:microsoft.com/office/officeart/2005/8/layout/hList1"/>
    <dgm:cxn modelId="{BDD89973-ACC5-4F4D-8B49-031453218504}" type="presParOf" srcId="{8D4F9D8C-4169-4EFC-80AA-55BAA3634330}" destId="{3B6E997A-55FF-4CCD-AFBA-AEF03209521B}" srcOrd="1" destOrd="0" presId="urn:microsoft.com/office/officeart/2005/8/layout/hList1"/>
    <dgm:cxn modelId="{6953E896-533D-4133-9BB4-D4BEE777A77C}" type="presParOf" srcId="{78D9EBA8-BA31-4E33-AA94-7577DCBA5664}" destId="{016155F9-4F94-4A92-BCE0-76312E80F6A2}" srcOrd="5" destOrd="0" presId="urn:microsoft.com/office/officeart/2005/8/layout/hList1"/>
    <dgm:cxn modelId="{9E907CE9-F841-4088-9D52-BD9C11B766F4}" type="presParOf" srcId="{78D9EBA8-BA31-4E33-AA94-7577DCBA5664}" destId="{1E606E7C-3F9B-4A96-BB20-155242A68FA6}" srcOrd="6" destOrd="0" presId="urn:microsoft.com/office/officeart/2005/8/layout/hList1"/>
    <dgm:cxn modelId="{EA2C9E74-BEBD-48F8-BFC4-C16DB2EB386A}" type="presParOf" srcId="{1E606E7C-3F9B-4A96-BB20-155242A68FA6}" destId="{ABC5AF0F-6EB7-4F6E-ABA5-6C3CCB1E69B8}" srcOrd="0" destOrd="0" presId="urn:microsoft.com/office/officeart/2005/8/layout/hList1"/>
    <dgm:cxn modelId="{B2916444-020F-47BD-AE37-6ADAE5F35C1B}" type="presParOf" srcId="{1E606E7C-3F9B-4A96-BB20-155242A68FA6}" destId="{73842407-0B56-487A-B857-9E753CB5DD7C}" srcOrd="1" destOrd="0" presId="urn:microsoft.com/office/officeart/2005/8/layout/hList1"/>
    <dgm:cxn modelId="{2983B9E7-F8A6-42A5-BAC4-76C67E0E016D}" type="presParOf" srcId="{78D9EBA8-BA31-4E33-AA94-7577DCBA5664}" destId="{261E5F71-CEB4-4038-9C52-A5A285C7F93B}" srcOrd="7" destOrd="0" presId="urn:microsoft.com/office/officeart/2005/8/layout/hList1"/>
    <dgm:cxn modelId="{5161C2F8-C993-4C75-AFBF-17756DE2A42D}" type="presParOf" srcId="{78D9EBA8-BA31-4E33-AA94-7577DCBA5664}" destId="{D30C2D5A-535E-41A1-B380-1066EC42DAA6}" srcOrd="8" destOrd="0" presId="urn:microsoft.com/office/officeart/2005/8/layout/hList1"/>
    <dgm:cxn modelId="{70B7FC3D-9B66-48FE-90C9-8491351C6A58}" type="presParOf" srcId="{D30C2D5A-535E-41A1-B380-1066EC42DAA6}" destId="{A4AEFDA7-6D36-482A-A9E4-A67493F52A6A}" srcOrd="0" destOrd="0" presId="urn:microsoft.com/office/officeart/2005/8/layout/hList1"/>
    <dgm:cxn modelId="{3305F31B-EC82-4940-A68B-AC9643911763}" type="presParOf" srcId="{D30C2D5A-535E-41A1-B380-1066EC42DAA6}" destId="{E5C0D710-B74B-4FED-9156-BD63BBA4A535}" srcOrd="1" destOrd="0" presId="urn:microsoft.com/office/officeart/2005/8/layout/hList1"/>
    <dgm:cxn modelId="{52151343-2BF7-4683-A24A-2B21617F7A3E}" type="presParOf" srcId="{78D9EBA8-BA31-4E33-AA94-7577DCBA5664}" destId="{1E8110C5-FB81-4B52-846A-591F81E958E9}" srcOrd="9" destOrd="0" presId="urn:microsoft.com/office/officeart/2005/8/layout/hList1"/>
    <dgm:cxn modelId="{E7D1DB86-545F-4833-BC69-A71C016B6798}" type="presParOf" srcId="{78D9EBA8-BA31-4E33-AA94-7577DCBA5664}" destId="{A2DA681A-F3BF-45E1-B2B1-DA56BE364910}" srcOrd="10" destOrd="0" presId="urn:microsoft.com/office/officeart/2005/8/layout/hList1"/>
    <dgm:cxn modelId="{43E344E0-8976-4E72-91A5-4EA06CDC4ABD}" type="presParOf" srcId="{A2DA681A-F3BF-45E1-B2B1-DA56BE364910}" destId="{2E15E9A0-7811-4FD0-91C2-5B1DED64E2AD}" srcOrd="0" destOrd="0" presId="urn:microsoft.com/office/officeart/2005/8/layout/hList1"/>
    <dgm:cxn modelId="{3E29E0B4-9F3F-4742-83CA-9015107B6163}" type="presParOf" srcId="{A2DA681A-F3BF-45E1-B2B1-DA56BE364910}" destId="{182BB636-9A24-4AF6-8FAA-020DCAFE2540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87D6D3-983F-42C9-87DB-8BEA7B9674B5}">
      <dsp:nvSpPr>
        <dsp:cNvPr id="0" name=""/>
        <dsp:cNvSpPr/>
      </dsp:nvSpPr>
      <dsp:spPr>
        <a:xfrm>
          <a:off x="2486" y="762462"/>
          <a:ext cx="1321195" cy="52847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56896" rIns="99568" bIns="56896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400" kern="1200" dirty="0"/>
            <a:t>1 месяц</a:t>
          </a:r>
        </a:p>
      </dsp:txBody>
      <dsp:txXfrm>
        <a:off x="2486" y="762462"/>
        <a:ext cx="1321195" cy="528478"/>
      </dsp:txXfrm>
    </dsp:sp>
    <dsp:sp modelId="{EB150C88-930E-4C84-8AAC-AE93E9C78F32}">
      <dsp:nvSpPr>
        <dsp:cNvPr id="0" name=""/>
        <dsp:cNvSpPr/>
      </dsp:nvSpPr>
      <dsp:spPr>
        <a:xfrm>
          <a:off x="2486" y="1290940"/>
          <a:ext cx="1321195" cy="285480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676" tIns="74676" rIns="99568" bIns="112014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400" kern="1200" dirty="0"/>
            <a:t>Арх. ПО (100.000р)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400" kern="1200" dirty="0"/>
            <a:t>Дизайнер (100.000р)</a:t>
          </a:r>
        </a:p>
      </dsp:txBody>
      <dsp:txXfrm>
        <a:off x="2486" y="1290940"/>
        <a:ext cx="1321195" cy="2854800"/>
      </dsp:txXfrm>
    </dsp:sp>
    <dsp:sp modelId="{FB7F474D-7E6E-44D8-A3EB-B42F0DDBB4E3}">
      <dsp:nvSpPr>
        <dsp:cNvPr id="0" name=""/>
        <dsp:cNvSpPr/>
      </dsp:nvSpPr>
      <dsp:spPr>
        <a:xfrm>
          <a:off x="1508649" y="762462"/>
          <a:ext cx="1321195" cy="52847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56896" rIns="99568" bIns="56896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400" kern="1200" dirty="0"/>
            <a:t>2 месяц</a:t>
          </a:r>
        </a:p>
      </dsp:txBody>
      <dsp:txXfrm>
        <a:off x="1508649" y="762462"/>
        <a:ext cx="1321195" cy="528478"/>
      </dsp:txXfrm>
    </dsp:sp>
    <dsp:sp modelId="{14890F13-55FD-4291-9AD6-5120387114B5}">
      <dsp:nvSpPr>
        <dsp:cNvPr id="0" name=""/>
        <dsp:cNvSpPr/>
      </dsp:nvSpPr>
      <dsp:spPr>
        <a:xfrm>
          <a:off x="1508649" y="1290940"/>
          <a:ext cx="1321195" cy="285480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676" tIns="74676" rIns="99568" bIns="112014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400" kern="1200" dirty="0"/>
            <a:t>Арх. ПО (100.000р)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Team-lead</a:t>
          </a:r>
          <a:r>
            <a:rPr lang="ru-RU" sz="1400" kern="1200" dirty="0"/>
            <a:t>, </a:t>
          </a:r>
          <a:r>
            <a:rPr lang="en-US" sz="1400" kern="1200" dirty="0"/>
            <a:t>back end, front end (220</a:t>
          </a:r>
          <a:r>
            <a:rPr lang="ru-RU" sz="1400" kern="1200" dirty="0"/>
            <a:t>.</a:t>
          </a:r>
          <a:r>
            <a:rPr lang="en-US" sz="1400" kern="1200" dirty="0"/>
            <a:t>000</a:t>
          </a:r>
          <a:r>
            <a:rPr lang="ru-RU" sz="1400" kern="1200" dirty="0"/>
            <a:t>р)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Cross </a:t>
          </a:r>
          <a:r>
            <a:rPr lang="ru-RU" sz="1400" kern="1200" dirty="0"/>
            <a:t>разработчик (80.000р)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400" kern="1200" dirty="0"/>
            <a:t>Сервер (80.000р)</a:t>
          </a:r>
        </a:p>
      </dsp:txBody>
      <dsp:txXfrm>
        <a:off x="1508649" y="1290940"/>
        <a:ext cx="1321195" cy="2854800"/>
      </dsp:txXfrm>
    </dsp:sp>
    <dsp:sp modelId="{3861C9C9-B018-410A-8618-7CF900610E65}">
      <dsp:nvSpPr>
        <dsp:cNvPr id="0" name=""/>
        <dsp:cNvSpPr/>
      </dsp:nvSpPr>
      <dsp:spPr>
        <a:xfrm>
          <a:off x="3014812" y="762462"/>
          <a:ext cx="1321195" cy="52847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56896" rIns="99568" bIns="56896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400" kern="1200" dirty="0"/>
            <a:t>3 месяц</a:t>
          </a:r>
        </a:p>
      </dsp:txBody>
      <dsp:txXfrm>
        <a:off x="3014812" y="762462"/>
        <a:ext cx="1321195" cy="528478"/>
      </dsp:txXfrm>
    </dsp:sp>
    <dsp:sp modelId="{3B6E997A-55FF-4CCD-AFBA-AEF03209521B}">
      <dsp:nvSpPr>
        <dsp:cNvPr id="0" name=""/>
        <dsp:cNvSpPr/>
      </dsp:nvSpPr>
      <dsp:spPr>
        <a:xfrm>
          <a:off x="3014812" y="1290940"/>
          <a:ext cx="1321195" cy="285480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676" tIns="74676" rIns="99568" bIns="112014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Team-lead</a:t>
          </a:r>
          <a:r>
            <a:rPr lang="ru-RU" sz="1400" kern="1200" dirty="0"/>
            <a:t>, </a:t>
          </a:r>
          <a:r>
            <a:rPr lang="en-US" sz="1400" kern="1200" dirty="0"/>
            <a:t>back end, front end (220</a:t>
          </a:r>
          <a:r>
            <a:rPr lang="ru-RU" sz="1400" kern="1200" dirty="0"/>
            <a:t>.</a:t>
          </a:r>
          <a:r>
            <a:rPr lang="en-US" sz="1400" kern="1200" dirty="0"/>
            <a:t>000</a:t>
          </a:r>
          <a:r>
            <a:rPr lang="ru-RU" sz="1400" kern="1200" dirty="0"/>
            <a:t>р)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400" kern="1200" dirty="0"/>
            <a:t>Сисадмины (210.000р)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Cross </a:t>
          </a:r>
          <a:r>
            <a:rPr lang="ru-RU" sz="1400" kern="1200" dirty="0"/>
            <a:t>разработчик (80.000р)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400" kern="1200" dirty="0"/>
            <a:t>Сервер (80.000р)</a:t>
          </a:r>
        </a:p>
      </dsp:txBody>
      <dsp:txXfrm>
        <a:off x="3014812" y="1290940"/>
        <a:ext cx="1321195" cy="2854800"/>
      </dsp:txXfrm>
    </dsp:sp>
    <dsp:sp modelId="{ABC5AF0F-6EB7-4F6E-ABA5-6C3CCB1E69B8}">
      <dsp:nvSpPr>
        <dsp:cNvPr id="0" name=""/>
        <dsp:cNvSpPr/>
      </dsp:nvSpPr>
      <dsp:spPr>
        <a:xfrm>
          <a:off x="4520975" y="762462"/>
          <a:ext cx="1321195" cy="52847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56896" rIns="99568" bIns="56896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400" kern="1200" dirty="0"/>
            <a:t>4 месяц</a:t>
          </a:r>
        </a:p>
      </dsp:txBody>
      <dsp:txXfrm>
        <a:off x="4520975" y="762462"/>
        <a:ext cx="1321195" cy="528478"/>
      </dsp:txXfrm>
    </dsp:sp>
    <dsp:sp modelId="{73842407-0B56-487A-B857-9E753CB5DD7C}">
      <dsp:nvSpPr>
        <dsp:cNvPr id="0" name=""/>
        <dsp:cNvSpPr/>
      </dsp:nvSpPr>
      <dsp:spPr>
        <a:xfrm>
          <a:off x="4520975" y="1290940"/>
          <a:ext cx="1321195" cy="285480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676" tIns="74676" rIns="99568" bIns="112014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400" kern="1200" dirty="0"/>
            <a:t>Тестеры (125.000р)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Team-lead</a:t>
          </a:r>
          <a:r>
            <a:rPr lang="ru-RU" sz="1400" kern="1200" dirty="0"/>
            <a:t>, </a:t>
          </a:r>
          <a:r>
            <a:rPr lang="en-US" sz="1400" kern="1200" dirty="0"/>
            <a:t>back end, front end (220</a:t>
          </a:r>
          <a:r>
            <a:rPr lang="ru-RU" sz="1400" kern="1200" dirty="0"/>
            <a:t>.</a:t>
          </a:r>
          <a:r>
            <a:rPr lang="en-US" sz="1400" kern="1200" dirty="0"/>
            <a:t>000</a:t>
          </a:r>
          <a:r>
            <a:rPr lang="ru-RU" sz="1400" kern="1200" dirty="0"/>
            <a:t>р)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400" kern="1200" dirty="0"/>
            <a:t>Сисадмины (210.000р)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Cross </a:t>
          </a:r>
          <a:r>
            <a:rPr lang="ru-RU" sz="1400" kern="1200" dirty="0"/>
            <a:t>разработчик (80.000р)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400" kern="1200" dirty="0"/>
            <a:t>Сервер (80.000р)</a:t>
          </a:r>
        </a:p>
      </dsp:txBody>
      <dsp:txXfrm>
        <a:off x="4520975" y="1290940"/>
        <a:ext cx="1321195" cy="2854800"/>
      </dsp:txXfrm>
    </dsp:sp>
    <dsp:sp modelId="{A4AEFDA7-6D36-482A-A9E4-A67493F52A6A}">
      <dsp:nvSpPr>
        <dsp:cNvPr id="0" name=""/>
        <dsp:cNvSpPr/>
      </dsp:nvSpPr>
      <dsp:spPr>
        <a:xfrm>
          <a:off x="6027138" y="762462"/>
          <a:ext cx="1321195" cy="52847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56896" rIns="99568" bIns="56896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400" kern="1200" dirty="0"/>
            <a:t>5 месяц</a:t>
          </a:r>
        </a:p>
      </dsp:txBody>
      <dsp:txXfrm>
        <a:off x="6027138" y="762462"/>
        <a:ext cx="1321195" cy="528478"/>
      </dsp:txXfrm>
    </dsp:sp>
    <dsp:sp modelId="{E5C0D710-B74B-4FED-9156-BD63BBA4A535}">
      <dsp:nvSpPr>
        <dsp:cNvPr id="0" name=""/>
        <dsp:cNvSpPr/>
      </dsp:nvSpPr>
      <dsp:spPr>
        <a:xfrm>
          <a:off x="6027138" y="1290940"/>
          <a:ext cx="1321195" cy="285480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676" tIns="74676" rIns="99568" bIns="112014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400" kern="1200" dirty="0"/>
            <a:t>Тестеры (125.000р)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Team-lead</a:t>
          </a:r>
          <a:r>
            <a:rPr lang="ru-RU" sz="1400" kern="1200" dirty="0"/>
            <a:t> (90.000р)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400" kern="1200" dirty="0"/>
            <a:t>Сисадмины (210.000р)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Cross </a:t>
          </a:r>
          <a:r>
            <a:rPr lang="ru-RU" sz="1400" kern="1200" dirty="0"/>
            <a:t>разработчик (80.000р)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400" kern="1200" dirty="0"/>
            <a:t>Сервер (80.000р)</a:t>
          </a:r>
        </a:p>
      </dsp:txBody>
      <dsp:txXfrm>
        <a:off x="6027138" y="1290940"/>
        <a:ext cx="1321195" cy="2854800"/>
      </dsp:txXfrm>
    </dsp:sp>
    <dsp:sp modelId="{2E15E9A0-7811-4FD0-91C2-5B1DED64E2AD}">
      <dsp:nvSpPr>
        <dsp:cNvPr id="0" name=""/>
        <dsp:cNvSpPr/>
      </dsp:nvSpPr>
      <dsp:spPr>
        <a:xfrm>
          <a:off x="7533301" y="762462"/>
          <a:ext cx="1321195" cy="52847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56896" rIns="99568" bIns="56896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400" kern="1200" dirty="0"/>
            <a:t>6 месяц</a:t>
          </a:r>
        </a:p>
      </dsp:txBody>
      <dsp:txXfrm>
        <a:off x="7533301" y="762462"/>
        <a:ext cx="1321195" cy="528478"/>
      </dsp:txXfrm>
    </dsp:sp>
    <dsp:sp modelId="{182BB636-9A24-4AF6-8FAA-020DCAFE2540}">
      <dsp:nvSpPr>
        <dsp:cNvPr id="0" name=""/>
        <dsp:cNvSpPr/>
      </dsp:nvSpPr>
      <dsp:spPr>
        <a:xfrm>
          <a:off x="7533301" y="1290940"/>
          <a:ext cx="1321195" cy="285480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676" tIns="74676" rIns="99568" bIns="112014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Team-lead</a:t>
          </a:r>
          <a:r>
            <a:rPr lang="ru-RU" sz="1400" kern="1200" dirty="0"/>
            <a:t> (90.000р)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400" kern="1200" dirty="0"/>
            <a:t>Сисадмины (210.000р)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Cross </a:t>
          </a:r>
          <a:r>
            <a:rPr lang="ru-RU" sz="1400" kern="1200" dirty="0"/>
            <a:t>разработчик (80.000р)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400" kern="1200" dirty="0"/>
            <a:t>Сервер (80.000р)</a:t>
          </a:r>
        </a:p>
      </dsp:txBody>
      <dsp:txXfrm>
        <a:off x="7533301" y="1290940"/>
        <a:ext cx="1321195" cy="28548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ED2950-71D6-4C49-A4EC-AA126FE17E47}" type="datetimeFigureOut">
              <a:rPr lang="ru-RU" smtClean="0"/>
              <a:t>18.04.2021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0C22B6-8707-4886-AA09-759B2DEACA7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73297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0C22B6-8707-4886-AA09-759B2DEACA72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388044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S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13259" y="1300786"/>
            <a:ext cx="6517482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13259" y="3886201"/>
            <a:ext cx="6517482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18.04.2021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192777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6" y="4289374"/>
            <a:ext cx="7773324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88558" y="698261"/>
            <a:ext cx="7366899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1" y="5108728"/>
            <a:ext cx="7773339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18.04.2021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637507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1" y="609600"/>
            <a:ext cx="7773339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1" y="4204821"/>
            <a:ext cx="7773339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18.04.2021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040507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59" y="872588"/>
            <a:ext cx="6977064" cy="2729915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290484" y="3610032"/>
            <a:ext cx="6564224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1" y="4372797"/>
            <a:ext cx="7773339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18.04.2021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  <p:sp>
        <p:nvSpPr>
          <p:cNvPr id="11" name="TextBox 10"/>
          <p:cNvSpPr txBox="1"/>
          <p:nvPr/>
        </p:nvSpPr>
        <p:spPr>
          <a:xfrm>
            <a:off x="737626" y="887859"/>
            <a:ext cx="546888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850130" y="3120015"/>
            <a:ext cx="553641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549517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1" y="2138722"/>
            <a:ext cx="7773339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1" y="4662335"/>
            <a:ext cx="777333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18.04.2021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179731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331" y="609600"/>
            <a:ext cx="7773339" cy="1605094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331" y="2367093"/>
            <a:ext cx="2474232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331" y="2943356"/>
            <a:ext cx="2474232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39292" y="2367093"/>
            <a:ext cx="246864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331012" y="2943356"/>
            <a:ext cx="2477513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79974" y="2367093"/>
            <a:ext cx="247869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979974" y="2943356"/>
            <a:ext cx="247869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18.04.2021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701286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331" y="610772"/>
            <a:ext cx="7773339" cy="1603922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5331" y="4204820"/>
            <a:ext cx="2472307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331" y="2367093"/>
            <a:ext cx="2472307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5331" y="4781082"/>
            <a:ext cx="2472307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32069" y="4204820"/>
            <a:ext cx="247637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331011" y="2367093"/>
            <a:ext cx="2477514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331011" y="4781081"/>
            <a:ext cx="2477514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79974" y="4204820"/>
            <a:ext cx="247551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979974" y="2367093"/>
            <a:ext cx="2478696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979880" y="4781079"/>
            <a:ext cx="2478790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18.04.2021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528878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331" y="2367094"/>
            <a:ext cx="7773339" cy="3424107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18.04.2021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481485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609602"/>
            <a:ext cx="1914995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331" y="609602"/>
            <a:ext cx="5744043" cy="5181599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18.04.2021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3133934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18.04.2021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971345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330" y="2367093"/>
            <a:ext cx="7772870" cy="3424107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18.04.2021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072848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1" y="828564"/>
            <a:ext cx="7763814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331" y="3657458"/>
            <a:ext cx="7763814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18.04.2021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184464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332" y="618518"/>
            <a:ext cx="7773338" cy="1596177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330" y="2367093"/>
            <a:ext cx="3829520" cy="3424107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4629150" y="2367093"/>
            <a:ext cx="3829050" cy="3424107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18.04.2021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305348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332" y="618518"/>
            <a:ext cx="7773338" cy="1596177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9746" y="2371018"/>
            <a:ext cx="3655106" cy="679994"/>
          </a:xfrm>
        </p:spPr>
        <p:txBody>
          <a:bodyPr anchor="b">
            <a:noAutofit/>
          </a:bodyPr>
          <a:lstStyle>
            <a:lvl1pPr marL="0" indent="0">
              <a:lnSpc>
                <a:spcPct val="7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331" y="3051013"/>
            <a:ext cx="3829520" cy="2740187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97317" y="2371018"/>
            <a:ext cx="3661353" cy="679994"/>
          </a:xfrm>
        </p:spPr>
        <p:txBody>
          <a:bodyPr anchor="b">
            <a:noAutofit/>
          </a:bodyPr>
          <a:lstStyle>
            <a:lvl1pPr marL="0" indent="0">
              <a:lnSpc>
                <a:spcPct val="7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4629150" y="3051013"/>
            <a:ext cx="3829051" cy="2740187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18.04.2021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652656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18.04.2021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623424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18.04.2021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942936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1" y="609600"/>
            <a:ext cx="2951766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3808547" y="609601"/>
            <a:ext cx="4650122" cy="5181599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1" y="2632852"/>
            <a:ext cx="2951767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18.04.2021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465375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2" y="609600"/>
            <a:ext cx="4129618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004270" y="609601"/>
            <a:ext cx="3005851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2632853"/>
            <a:ext cx="4129604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18.04.2021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464954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0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"/>
            <a:ext cx="9144002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332" y="618518"/>
            <a:ext cx="7773338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331" y="2367094"/>
            <a:ext cx="7773339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759053" y="5883276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B4C71EC6-210F-42DE-9C53-41977AD35B3D}" type="datetimeFigureOut">
              <a:rPr lang="ru-RU" smtClean="0"/>
              <a:t>18.04.2021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331" y="5883276"/>
            <a:ext cx="50046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85509" y="5883276"/>
            <a:ext cx="5731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97592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09" r:id="rId1"/>
    <p:sldLayoutId id="2147484110" r:id="rId2"/>
    <p:sldLayoutId id="2147484111" r:id="rId3"/>
    <p:sldLayoutId id="2147484112" r:id="rId4"/>
    <p:sldLayoutId id="2147484113" r:id="rId5"/>
    <p:sldLayoutId id="2147484114" r:id="rId6"/>
    <p:sldLayoutId id="2147484115" r:id="rId7"/>
    <p:sldLayoutId id="2147484116" r:id="rId8"/>
    <p:sldLayoutId id="2147484117" r:id="rId9"/>
    <p:sldLayoutId id="2147484118" r:id="rId10"/>
    <p:sldLayoutId id="2147484119" r:id="rId11"/>
    <p:sldLayoutId id="2147484120" r:id="rId12"/>
    <p:sldLayoutId id="2147484121" r:id="rId13"/>
    <p:sldLayoutId id="2147484122" r:id="rId14"/>
    <p:sldLayoutId id="2147484123" r:id="rId15"/>
    <p:sldLayoutId id="2147484124" r:id="rId16"/>
    <p:sldLayoutId id="2147484125" r:id="rId17"/>
    <p:sldLayoutId id="2147484126" r:id="rId18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8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0.jpeg"/><Relationship Id="rId4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467544" y="468662"/>
            <a:ext cx="8064896" cy="1296144"/>
          </a:xfrm>
        </p:spPr>
        <p:txBody>
          <a:bodyPr>
            <a:normAutofit/>
          </a:bodyPr>
          <a:lstStyle/>
          <a:p>
            <a:pPr algn="ctr"/>
            <a:r>
              <a:rPr lang="ru-RU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Информатики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827584" y="1978683"/>
            <a:ext cx="8603456" cy="1296144"/>
          </a:xfrm>
        </p:spPr>
        <p:txBody>
          <a:bodyPr>
            <a:normAutofit fontScale="25000" lnSpcReduction="20000"/>
          </a:bodyPr>
          <a:lstStyle/>
          <a:p>
            <a:endParaRPr lang="ru-RU" dirty="0"/>
          </a:p>
          <a:p>
            <a:endParaRPr lang="ru-RU" sz="9800" dirty="0"/>
          </a:p>
          <a:p>
            <a:pPr algn="ctr"/>
            <a:r>
              <a:rPr lang="ru-RU" sz="9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Биржа стажировок</a:t>
            </a:r>
          </a:p>
        </p:txBody>
      </p:sp>
      <p:pic>
        <p:nvPicPr>
          <p:cNvPr id="1026" name="Picture 2" descr="C:\Users\azrai\Downloads\lastochk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934954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39552" y="3883683"/>
            <a:ext cx="820891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Сервис по организации практик студентов и поиск работников для Предприятий</a:t>
            </a:r>
          </a:p>
        </p:txBody>
      </p:sp>
    </p:spTree>
    <p:extLst>
      <p:ext uri="{BB962C8B-B14F-4D97-AF65-F5344CB8AC3E}">
        <p14:creationId xmlns:p14="http://schemas.microsoft.com/office/powerpoint/2010/main" val="29919294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91C0462-BBF5-42D8-B7DF-2EF9D2F417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331" y="-35295"/>
            <a:ext cx="7773338" cy="1596177"/>
          </a:xfrm>
        </p:spPr>
        <p:txBody>
          <a:bodyPr/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Шаблон главной страницы</a:t>
            </a:r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A5EC8266-4846-44EC-B339-A4C953304C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24744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78653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38F218ED-4C2F-48C6-B12E-9DF4CB6C109F}"/>
              </a:ext>
            </a:extLst>
          </p:cNvPr>
          <p:cNvSpPr txBox="1">
            <a:spLocks/>
          </p:cNvSpPr>
          <p:nvPr/>
        </p:nvSpPr>
        <p:spPr>
          <a:xfrm>
            <a:off x="685331" y="-315416"/>
            <a:ext cx="7773338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Шаблон профиля студента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58E1F316-BCF2-4A65-9B8A-5E948AEBC6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5725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21522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CA21A3A3-F4AC-4E47-B3B1-1BC2E0A621A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73326" y="-171400"/>
            <a:ext cx="8437916" cy="15954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ФУНКЦИаНАл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профиля студента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C2276B0D-8A2B-4A9F-88B7-A0BA268183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84" y="980728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55100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90DBC3B3-92C9-4E59-B96F-9ADB34E2E85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85331" y="-243408"/>
            <a:ext cx="8062195" cy="15954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Шаблон профиля Предприятия</a:t>
            </a:r>
          </a:p>
        </p:txBody>
      </p:sp>
      <p:pic>
        <p:nvPicPr>
          <p:cNvPr id="9222" name="Picture 6">
            <a:extLst>
              <a:ext uri="{FF2B5EF4-FFF2-40B4-BE49-F238E27FC236}">
                <a16:creationId xmlns:a16="http://schemas.microsoft.com/office/drawing/2014/main" id="{6452DB78-C874-41D7-A5A6-CB0A00FEC7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5725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15006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CBA20D30-9DC8-4DD7-B041-4690BF069F9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54260" y="-243408"/>
            <a:ext cx="9252519" cy="15954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ФУНКЦИАНАЛ профиля Предприятия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D2C56FBA-7B42-4D77-8449-05490115E9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5725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25706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C54FBE05-C35E-4722-BF86-DD421220884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68660" y="-30832"/>
            <a:ext cx="8206680" cy="1585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Шаблон профиля образовательной организации</a:t>
            </a: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8D6A4C01-A020-40E2-A237-4FEFF0B415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40768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89898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8DD4A887-B843-4D3C-A92A-C2ABCF835E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40668" y="-99392"/>
            <a:ext cx="8062664" cy="1513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Функцианал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профиля образовательной организации</a:t>
            </a: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E0F2FFC4-06B8-4DBF-B9F2-AE412F38F2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96752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86224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Техническое наполнение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решения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8BCA74-549C-4283-969E-FC944EAE7E7B}"/>
              </a:ext>
            </a:extLst>
          </p:cNvPr>
          <p:cNvSpPr txBox="1"/>
          <p:nvPr/>
        </p:nvSpPr>
        <p:spPr>
          <a:xfrm>
            <a:off x="971600" y="2214695"/>
            <a:ext cx="7056784" cy="2247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Frontend –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фреймворк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bootstrap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с использование стандартного Стека (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HTML+CSS+JS)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Backend – NodeJS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DataBase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 MySQL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22401384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331" y="0"/>
            <a:ext cx="7773338" cy="1596177"/>
          </a:xfrm>
        </p:spPr>
        <p:txBody>
          <a:bodyPr/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Экономический эффект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решения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FF07F7-9D66-4420-8E8F-34382F6C38E3}"/>
              </a:ext>
            </a:extLst>
          </p:cNvPr>
          <p:cNvSpPr txBox="1"/>
          <p:nvPr/>
        </p:nvSpPr>
        <p:spPr>
          <a:xfrm>
            <a:off x="755576" y="1916832"/>
            <a:ext cx="8207150" cy="42801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Ориентировочные расценки труда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Архитектор  ПО = 100к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Дизайнер = 100к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Team-lead = 90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Backend = 70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Frontend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60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Сисадмины = 210к (на 3 специалистов)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Тестировщики = 125к (на 25 специалистов)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Cross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разработчик = 80к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Сервер = 80к (аренда)</a:t>
            </a:r>
          </a:p>
          <a:p>
            <a:pPr algn="just">
              <a:lnSpc>
                <a:spcPct val="150000"/>
              </a:lnSpc>
            </a:pP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11963787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2269D08-6C57-4BF2-9520-780B636E4B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331" y="-26775"/>
            <a:ext cx="7773338" cy="1596177"/>
          </a:xfrm>
        </p:spPr>
        <p:txBody>
          <a:bodyPr/>
          <a:lstStyle/>
          <a:p>
            <a:r>
              <a:rPr lang="ru-RU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Расценка труда по месяцам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A0D4607B-F2A9-438D-A496-3A88FF7ED091}"/>
              </a:ext>
            </a:extLst>
          </p:cNvPr>
          <p:cNvGraphicFramePr>
            <a:graphicFrameLocks noGrp="1"/>
          </p:cNvGraphicFramePr>
          <p:nvPr/>
        </p:nvGraphicFramePr>
        <p:xfrm>
          <a:off x="143508" y="974899"/>
          <a:ext cx="8856984" cy="49082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D63A2BFA-9E73-4141-97FD-B8B630BB640B}"/>
              </a:ext>
            </a:extLst>
          </p:cNvPr>
          <p:cNvSpPr txBox="1"/>
          <p:nvPr/>
        </p:nvSpPr>
        <p:spPr>
          <a:xfrm>
            <a:off x="127078" y="5163177"/>
            <a:ext cx="9757084" cy="16948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Общая стоимость на период реализации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3 080 000 р</a:t>
            </a:r>
          </a:p>
          <a:p>
            <a:pPr algn="just">
              <a:lnSpc>
                <a:spcPct val="150000"/>
              </a:lnSpc>
            </a:pP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Стоимость на поддержание проекта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460 000 р (месяц)</a:t>
            </a:r>
          </a:p>
          <a:p>
            <a:pPr algn="just">
              <a:lnSpc>
                <a:spcPct val="150000"/>
              </a:lnSpc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Без учета налогов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5075049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544" y="188640"/>
            <a:ext cx="8229600" cy="1399032"/>
          </a:xfrm>
        </p:spPr>
        <p:txBody>
          <a:bodyPr/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Проблема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E5C4C2-EAFB-4002-BAE6-8AF1DF1A9A89}"/>
              </a:ext>
            </a:extLst>
          </p:cNvPr>
          <p:cNvSpPr txBox="1"/>
          <p:nvPr/>
        </p:nvSpPr>
        <p:spPr>
          <a:xfrm>
            <a:off x="467544" y="1542487"/>
            <a:ext cx="8229600" cy="4968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6908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Предприятиям не хватает квалифицированных рабочих кадров</a:t>
            </a:r>
          </a:p>
          <a:p>
            <a:pPr marL="406908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06908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Студенты испытывают сложности с трудоустройством по специальности</a:t>
            </a:r>
          </a:p>
          <a:p>
            <a:pPr marL="406908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06908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Образовательные программы учебных заведений не соответствуют реальным запросам работодателей</a:t>
            </a:r>
          </a:p>
          <a:p>
            <a:pPr algn="just"/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35676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BD4944C-87F6-43D6-B274-D06F5F345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332" y="-171400"/>
            <a:ext cx="7773338" cy="1596177"/>
          </a:xfrm>
        </p:spPr>
        <p:txBody>
          <a:bodyPr/>
          <a:lstStyle/>
          <a:p>
            <a:r>
              <a:rPr lang="ru-RU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Диаграмма расходов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Объект 14">
            <a:extLst>
              <a:ext uri="{FF2B5EF4-FFF2-40B4-BE49-F238E27FC236}">
                <a16:creationId xmlns:a16="http://schemas.microsoft.com/office/drawing/2014/main" id="{65863985-A816-477A-86A4-F33001D0FE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1291558"/>
              </p:ext>
            </p:extLst>
          </p:nvPr>
        </p:nvGraphicFramePr>
        <p:xfrm>
          <a:off x="628650" y="1253331"/>
          <a:ext cx="78867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5259735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Что дальше?</a:t>
            </a:r>
          </a:p>
        </p:txBody>
      </p:sp>
      <p:pic>
        <p:nvPicPr>
          <p:cNvPr id="2050" name="Picture 2" descr="C:\Users\azrai\Desktop\Dorozhnaya_karta-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548" y="1916832"/>
            <a:ext cx="8136904" cy="244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872070" y="4581128"/>
            <a:ext cx="757118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План развития: охватить как можно больше вузов и предприятий для их взаимодействия</a:t>
            </a:r>
          </a:p>
        </p:txBody>
      </p:sp>
    </p:spTree>
    <p:extLst>
      <p:ext uri="{BB962C8B-B14F-4D97-AF65-F5344CB8AC3E}">
        <p14:creationId xmlns:p14="http://schemas.microsoft.com/office/powerpoint/2010/main" val="35520003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План покорения мира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72754" y="2180009"/>
            <a:ext cx="7919118" cy="2248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Наши задачи после реализации: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Тестирование системы на одном регионе РФ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Распространение на территории РФ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19608498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23528" y="332656"/>
            <a:ext cx="8229600" cy="1399032"/>
          </a:xfrm>
        </p:spPr>
        <p:txBody>
          <a:bodyPr>
            <a:norm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Реализация проекта после конкурса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96752" y="2420888"/>
            <a:ext cx="7550496" cy="11339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Доработка системы: функционала, дизайна, адаптивности, руководства пользователя и т.д.</a:t>
            </a:r>
          </a:p>
        </p:txBody>
      </p:sp>
    </p:spTree>
    <p:extLst>
      <p:ext uri="{BB962C8B-B14F-4D97-AF65-F5344CB8AC3E}">
        <p14:creationId xmlns:p14="http://schemas.microsoft.com/office/powerpoint/2010/main" val="10908758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23528" y="332656"/>
            <a:ext cx="8229600" cy="1399032"/>
          </a:xfrm>
        </p:spPr>
        <p:txBody>
          <a:bodyPr/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Информатики</a:t>
            </a:r>
          </a:p>
        </p:txBody>
      </p:sp>
      <p:grpSp>
        <p:nvGrpSpPr>
          <p:cNvPr id="10" name="Группа 9"/>
          <p:cNvGrpSpPr/>
          <p:nvPr/>
        </p:nvGrpSpPr>
        <p:grpSpPr>
          <a:xfrm>
            <a:off x="251520" y="1844824"/>
            <a:ext cx="8568951" cy="1817647"/>
            <a:chOff x="251520" y="1844823"/>
            <a:chExt cx="8568951" cy="1817647"/>
          </a:xfrm>
        </p:grpSpPr>
        <p:pic>
          <p:nvPicPr>
            <p:cNvPr id="5" name="Рисунок 4">
              <a:extLst>
                <a:ext uri="{FF2B5EF4-FFF2-40B4-BE49-F238E27FC236}">
                  <a16:creationId xmlns:a16="http://schemas.microsoft.com/office/drawing/2014/main" id="{2D3DD452-8DC7-4C86-A9EB-541E8DBBDF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520" y="1844824"/>
              <a:ext cx="1829781" cy="1817646"/>
            </a:xfrm>
            <a:prstGeom prst="rect">
              <a:avLst/>
            </a:prstGeom>
          </p:spPr>
        </p:pic>
        <p:pic>
          <p:nvPicPr>
            <p:cNvPr id="7" name="Рисунок 6">
              <a:extLst>
                <a:ext uri="{FF2B5EF4-FFF2-40B4-BE49-F238E27FC236}">
                  <a16:creationId xmlns:a16="http://schemas.microsoft.com/office/drawing/2014/main" id="{33957365-D419-4C37-8FE2-CAB61974EA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4224" y="1844823"/>
              <a:ext cx="1841752" cy="1817647"/>
            </a:xfrm>
            <a:prstGeom prst="rect">
              <a:avLst/>
            </a:prstGeom>
          </p:spPr>
        </p:pic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99CA6C04-F9A7-42EC-914D-B5D21A9ECE6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16016" y="1844823"/>
              <a:ext cx="1844389" cy="1817647"/>
            </a:xfrm>
            <a:prstGeom prst="rect">
              <a:avLst/>
            </a:prstGeom>
          </p:spPr>
        </p:pic>
        <p:pic>
          <p:nvPicPr>
            <p:cNvPr id="1026" name="Picture 2" descr="https://sun9-64.userapi.com/impg/wBbZwi63sCNMxi0fR3KrhCk3HvTjL1CeaOCHBg/UMkI--Pb7RA.jpg?size=1200x1600&amp;quality=96&amp;sign=add3c31bc20f75c2e91a604e3dda4693&amp;type=album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728" t="28691" r="15909" b="26990"/>
            <a:stretch/>
          </p:blipFill>
          <p:spPr bwMode="auto">
            <a:xfrm>
              <a:off x="6932916" y="1844823"/>
              <a:ext cx="1887555" cy="1817647"/>
            </a:xfrm>
            <a:prstGeom prst="flowChartConnector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" name="Прямоугольник 10"/>
          <p:cNvSpPr/>
          <p:nvPr/>
        </p:nvSpPr>
        <p:spPr>
          <a:xfrm>
            <a:off x="251520" y="3779896"/>
            <a:ext cx="1829781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Никита Карлов</a:t>
            </a:r>
          </a:p>
          <a:p>
            <a:pPr algn="ctr"/>
            <a:endParaRPr lang="ru-RU" spc="2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Капитан команды </a:t>
            </a:r>
            <a:r>
              <a:rPr lang="en-US"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Frontend </a:t>
            </a:r>
            <a:r>
              <a:rPr lang="ru-RU"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разработка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2514224" y="3780945"/>
            <a:ext cx="184175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Даниил Кузнецов</a:t>
            </a:r>
          </a:p>
          <a:p>
            <a:pPr algn="ctr"/>
            <a:endParaRPr lang="ru-RU" spc="2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Дизайн и оформление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4716016" y="3823475"/>
            <a:ext cx="184438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Даниил Кручинин</a:t>
            </a:r>
          </a:p>
          <a:p>
            <a:pPr algn="ctr"/>
            <a:r>
              <a:rPr lang="ru-RU"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ctr"/>
            <a:r>
              <a:rPr lang="en-US"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Backend-</a:t>
            </a:r>
            <a:r>
              <a:rPr lang="ru-RU"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разработка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6932916" y="3823475"/>
            <a:ext cx="188755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Дмитрий Никитин</a:t>
            </a:r>
          </a:p>
          <a:p>
            <a:pPr algn="ctr"/>
            <a:r>
              <a:rPr lang="ru-RU"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ctr"/>
            <a:r>
              <a:rPr lang="en-US"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Backend-</a:t>
            </a:r>
            <a:r>
              <a:rPr lang="ru-RU"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разработка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85918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330" y="-32658"/>
            <a:ext cx="7773338" cy="1596177"/>
          </a:xfrm>
        </p:spPr>
        <p:txBody>
          <a:bodyPr/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Гипотезы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1D3467A3-65B0-40AE-A941-750B6D02FF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1219" y="3136336"/>
            <a:ext cx="6541560" cy="3024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Объект 2">
            <a:extLst>
              <a:ext uri="{FF2B5EF4-FFF2-40B4-BE49-F238E27FC236}">
                <a16:creationId xmlns:a16="http://schemas.microsoft.com/office/drawing/2014/main" id="{6CA23CC9-3B23-49DC-8761-95FBE7B40634}"/>
              </a:ext>
            </a:extLst>
          </p:cNvPr>
          <p:cNvSpPr txBox="1">
            <a:spLocks/>
          </p:cNvSpPr>
          <p:nvPr/>
        </p:nvSpPr>
        <p:spPr>
          <a:xfrm>
            <a:off x="953851" y="3136336"/>
            <a:ext cx="5850397" cy="151679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64008" indent="0">
              <a:buFont typeface="Arial" panose="020B0604020202020204" pitchFamily="34" charset="0"/>
              <a:buNone/>
            </a:pP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053DA4-6864-4302-BD30-9B325F3C707E}"/>
              </a:ext>
            </a:extLst>
          </p:cNvPr>
          <p:cNvSpPr txBox="1"/>
          <p:nvPr/>
        </p:nvSpPr>
        <p:spPr>
          <a:xfrm>
            <a:off x="467543" y="1041274"/>
            <a:ext cx="8208912" cy="16879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4008" indent="0" algn="just">
              <a:lnSpc>
                <a:spcPct val="150000"/>
              </a:lnSpc>
              <a:buNone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Реализация онлайн платформы, обеспечивающей взаимодействие между образовательными организациями, студентами и предприятиями</a:t>
            </a:r>
          </a:p>
        </p:txBody>
      </p:sp>
    </p:spTree>
    <p:extLst>
      <p:ext uri="{BB962C8B-B14F-4D97-AF65-F5344CB8AC3E}">
        <p14:creationId xmlns:p14="http://schemas.microsoft.com/office/powerpoint/2010/main" val="2656507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332" y="0"/>
            <a:ext cx="7773338" cy="1596177"/>
          </a:xfrm>
        </p:spPr>
        <p:txBody>
          <a:bodyPr>
            <a:normAutofit/>
          </a:bodyPr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Анализ</a:t>
            </a:r>
            <a:endParaRPr lang="ru-RU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AD7DB98-141C-4DAC-813A-F01D8514235B}"/>
              </a:ext>
            </a:extLst>
          </p:cNvPr>
          <p:cNvSpPr txBox="1"/>
          <p:nvPr/>
        </p:nvSpPr>
        <p:spPr>
          <a:xfrm>
            <a:off x="467544" y="1196752"/>
            <a:ext cx="8208912" cy="50119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Наиболее простой и экономически эффективный способ реализации данной системы –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-приложение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Удобство в использовании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Понимание работы системы на интуитивном уровне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Достоверность информации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Экономическая эффективность для владельца платформы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Концепция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Freelance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сервисов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Экономическая эффективность для системы «Государство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Образование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Предприятие»</a:t>
            </a:r>
          </a:p>
        </p:txBody>
      </p:sp>
    </p:spTree>
    <p:extLst>
      <p:ext uri="{BB962C8B-B14F-4D97-AF65-F5344CB8AC3E}">
        <p14:creationId xmlns:p14="http://schemas.microsoft.com/office/powerpoint/2010/main" val="6906004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D307EC1-AC0C-4F01-816E-DE09DEF1D865}"/>
              </a:ext>
            </a:extLst>
          </p:cNvPr>
          <p:cNvSpPr txBox="1"/>
          <p:nvPr/>
        </p:nvSpPr>
        <p:spPr>
          <a:xfrm>
            <a:off x="683568" y="194371"/>
            <a:ext cx="8208912" cy="5799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Экономическая эффективность для системы достигается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53A7841-2E62-4F3B-BCD2-873FB8C607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772816"/>
            <a:ext cx="6316234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D115015-E065-4F79-9D60-23C5065537D1}"/>
              </a:ext>
            </a:extLst>
          </p:cNvPr>
          <p:cNvSpPr txBox="1"/>
          <p:nvPr/>
        </p:nvSpPr>
        <p:spPr>
          <a:xfrm>
            <a:off x="1187624" y="4547974"/>
            <a:ext cx="223224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Повышает свой рейтинг и предоставляет подготовленных специалистов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B1A683-6571-4419-BF08-5C6543AE5CE4}"/>
              </a:ext>
            </a:extLst>
          </p:cNvPr>
          <p:cNvSpPr txBox="1"/>
          <p:nvPr/>
        </p:nvSpPr>
        <p:spPr>
          <a:xfrm>
            <a:off x="5148064" y="4547974"/>
            <a:ext cx="260263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Снижает расходы на подготовку кадров, улучшает экономические показатели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390B0C-5054-4EA2-BCC4-A4AFA9CD4B38}"/>
              </a:ext>
            </a:extLst>
          </p:cNvPr>
          <p:cNvSpPr txBox="1"/>
          <p:nvPr/>
        </p:nvSpPr>
        <p:spPr>
          <a:xfrm>
            <a:off x="817349" y="1393000"/>
            <a:ext cx="201622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Модернизация образовательной программы под современные нужды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4AB3AE2-F95F-492F-86A5-A67BBFD79758}"/>
              </a:ext>
            </a:extLst>
          </p:cNvPr>
          <p:cNvSpPr txBox="1"/>
          <p:nvPr/>
        </p:nvSpPr>
        <p:spPr>
          <a:xfrm>
            <a:off x="6001925" y="1393000"/>
            <a:ext cx="23407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гос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бюджет поступает большее количество средств</a:t>
            </a:r>
          </a:p>
        </p:txBody>
      </p:sp>
    </p:spTree>
    <p:extLst>
      <p:ext uri="{BB962C8B-B14F-4D97-AF65-F5344CB8AC3E}">
        <p14:creationId xmlns:p14="http://schemas.microsoft.com/office/powerpoint/2010/main" val="17125260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1520" y="188640"/>
            <a:ext cx="8568952" cy="1477886"/>
          </a:xfrm>
        </p:spPr>
        <p:txBody>
          <a:bodyPr/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Цели проекта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659D0B-7292-4518-8545-0542386C5DDE}"/>
              </a:ext>
            </a:extLst>
          </p:cNvPr>
          <p:cNvSpPr txBox="1"/>
          <p:nvPr/>
        </p:nvSpPr>
        <p:spPr>
          <a:xfrm>
            <a:off x="467544" y="1092384"/>
            <a:ext cx="8568952" cy="5576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Измеримая:</a:t>
            </a:r>
          </a:p>
          <a:p>
            <a:pPr marL="406908" indent="-342900" algn="just">
              <a:lnSpc>
                <a:spcPct val="150000"/>
              </a:lnSpc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Увеличение количества студентов на стажировке/практике</a:t>
            </a:r>
          </a:p>
          <a:p>
            <a:pPr marL="406908" indent="-342900" algn="just">
              <a:lnSpc>
                <a:spcPct val="150000"/>
              </a:lnSpc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Увеличение количества квалифицированных сотрудников</a:t>
            </a:r>
          </a:p>
          <a:p>
            <a:pPr marL="406908" indent="-342900" algn="just">
              <a:lnSpc>
                <a:spcPct val="150000"/>
              </a:lnSpc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Заполнение кадрового резерва предприятия</a:t>
            </a:r>
          </a:p>
          <a:p>
            <a:pPr marL="406908" indent="-342900" algn="just">
              <a:lnSpc>
                <a:spcPct val="150000"/>
              </a:lnSpc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Повышение уровня образовательной системы</a:t>
            </a:r>
          </a:p>
          <a:p>
            <a:pPr marL="406908" indent="-342900" algn="just">
              <a:lnSpc>
                <a:spcPct val="150000"/>
              </a:lnSpc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Увеличение рейтинга образовательной организации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Достижимая:</a:t>
            </a:r>
          </a:p>
          <a:p>
            <a:pPr marL="406908" indent="-342900" algn="just">
              <a:lnSpc>
                <a:spcPct val="150000"/>
              </a:lnSpc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РФ нет платформы, имеющей такой функционал, обеспечивающий взаимодействие между образовательными организациями, студентами и предприятиями</a:t>
            </a:r>
          </a:p>
          <a:p>
            <a:pPr marL="406908" indent="-342900" algn="just">
              <a:lnSpc>
                <a:spcPct val="150000"/>
              </a:lnSpc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Система актуальна для современного рынка труда</a:t>
            </a:r>
          </a:p>
          <a:p>
            <a:pPr marL="406908" indent="-342900" algn="just">
              <a:lnSpc>
                <a:spcPct val="150000"/>
              </a:lnSpc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Долгосрочные перспективы развития</a:t>
            </a:r>
          </a:p>
        </p:txBody>
      </p:sp>
    </p:spTree>
    <p:extLst>
      <p:ext uri="{BB962C8B-B14F-4D97-AF65-F5344CB8AC3E}">
        <p14:creationId xmlns:p14="http://schemas.microsoft.com/office/powerpoint/2010/main" val="15955870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23528" y="267494"/>
            <a:ext cx="8363272" cy="1399032"/>
          </a:xfrm>
        </p:spPr>
        <p:txBody>
          <a:bodyPr>
            <a:norm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Расписание цели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DE6BC4-E896-4EE8-A284-27484BDDA906}"/>
              </a:ext>
            </a:extLst>
          </p:cNvPr>
          <p:cNvSpPr txBox="1"/>
          <p:nvPr/>
        </p:nvSpPr>
        <p:spPr>
          <a:xfrm>
            <a:off x="539552" y="1844824"/>
            <a:ext cx="828092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just">
              <a:buNone/>
            </a:pP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Реалистичная: </a:t>
            </a:r>
          </a:p>
          <a:p>
            <a:pPr marL="406908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Простейшая концепция реализуется с малыми затратами</a:t>
            </a:r>
          </a:p>
          <a:p>
            <a:pPr marL="406908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Проблема взаимодействие системы с БД обр. организаций решается на уровне государства</a:t>
            </a:r>
          </a:p>
          <a:p>
            <a:pPr marL="406908" indent="-342900" algn="just">
              <a:buFont typeface="Arial" panose="020B0604020202020204" pitchFamily="34" charset="0"/>
              <a:buChar char="•"/>
            </a:pP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17927608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3904C07-FDC9-4D92-8E37-64FB271BA004}"/>
              </a:ext>
            </a:extLst>
          </p:cNvPr>
          <p:cNvSpPr txBox="1"/>
          <p:nvPr/>
        </p:nvSpPr>
        <p:spPr>
          <a:xfrm>
            <a:off x="611560" y="-403592"/>
            <a:ext cx="8219147" cy="4919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6908" indent="-342900" algn="just">
              <a:lnSpc>
                <a:spcPct val="150000"/>
              </a:lnSpc>
            </a:pPr>
            <a:endParaRPr lang="ru-RU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4008" indent="0" algn="just">
              <a:lnSpc>
                <a:spcPct val="150000"/>
              </a:lnSpc>
              <a:buNone/>
            </a:pP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Достижение во времени:</a:t>
            </a:r>
          </a:p>
          <a:p>
            <a:pPr marL="406908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 наличии минимальных условий:</a:t>
            </a:r>
          </a:p>
          <a:p>
            <a:pPr marL="406908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06908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06908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06908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4008" algn="just">
              <a:lnSpc>
                <a:spcPct val="150000"/>
              </a:lnSpc>
            </a:pP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06908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 наличии достаточных условий: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837AD2B-6252-4B93-8526-D36833D283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4376" y="1268760"/>
            <a:ext cx="6375247" cy="2448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05BBF49-70A5-46F2-9E15-3D8FCA2BCC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0481" y="4581128"/>
            <a:ext cx="6403036" cy="1818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98447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D19FFAE-EEBC-47BD-BBCA-2FD303A7C57E}"/>
              </a:ext>
            </a:extLst>
          </p:cNvPr>
          <p:cNvSpPr txBox="1"/>
          <p:nvPr/>
        </p:nvSpPr>
        <p:spPr>
          <a:xfrm>
            <a:off x="390364" y="548680"/>
            <a:ext cx="8363272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Стратегическая цель:</a:t>
            </a:r>
          </a:p>
          <a:p>
            <a:pPr marL="64008" indent="0" algn="just">
              <a:lnSpc>
                <a:spcPct val="150000"/>
              </a:lnSpc>
              <a:buNone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Обеспечить взаимодействие между студентами, обр. организациями и предприятиями. Получить экономическую выгоду для всех сторон системы «Государство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Образование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Предприятие»</a:t>
            </a:r>
          </a:p>
          <a:p>
            <a:pPr algn="just">
              <a:lnSpc>
                <a:spcPct val="150000"/>
              </a:lnSpc>
            </a:pP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Тактическая цель:</a:t>
            </a:r>
          </a:p>
          <a:p>
            <a:pPr marL="64008" indent="0" algn="just">
              <a:lnSpc>
                <a:spcPct val="150000"/>
              </a:lnSpc>
              <a:buNone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Реализация адаптивного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Web-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приложения для взаимодействия студентов, предприятий и образовательных учреждений</a:t>
            </a:r>
          </a:p>
          <a:p>
            <a:pPr marL="406908" indent="-342900" algn="just">
              <a:buFont typeface="Arial" panose="020B0604020202020204" pitchFamily="34" charset="0"/>
              <a:buChar char="•"/>
            </a:pP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2356892120"/>
      </p:ext>
    </p:extLst>
  </p:cSld>
  <p:clrMapOvr>
    <a:masterClrMapping/>
  </p:clrMapOvr>
</p:sld>
</file>

<file path=ppt/theme/theme1.xml><?xml version="1.0" encoding="utf-8"?>
<a:theme xmlns:a="http://schemas.openxmlformats.org/drawingml/2006/main" name="Капля">
  <a:themeElements>
    <a:clrScheme name="Капля">
      <a:dk1>
        <a:sysClr val="windowText" lastClr="000000"/>
      </a:dk1>
      <a:lt1>
        <a:sysClr val="window" lastClr="FFFFFF"/>
      </a:lt1>
      <a:dk2>
        <a:srgbClr val="27537E"/>
      </a:dk2>
      <a:lt2>
        <a:srgbClr val="AABED7"/>
      </a:lt2>
      <a:accent1>
        <a:srgbClr val="E34B7A"/>
      </a:accent1>
      <a:accent2>
        <a:srgbClr val="AC339A"/>
      </a:accent2>
      <a:accent3>
        <a:srgbClr val="6953B7"/>
      </a:accent3>
      <a:accent4>
        <a:srgbClr val="1D7EAB"/>
      </a:accent4>
      <a:accent5>
        <a:srgbClr val="43AFD6"/>
      </a:accent5>
      <a:accent6>
        <a:srgbClr val="DE85E1"/>
      </a:accent6>
      <a:hlink>
        <a:srgbClr val="ED87A6"/>
      </a:hlink>
      <a:folHlink>
        <a:srgbClr val="C99EAC"/>
      </a:folHlink>
    </a:clrScheme>
    <a:fontScheme name="Капля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Капля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78000"/>
                <a:shade val="100000"/>
                <a:hueMod val="136000"/>
                <a:satMod val="160000"/>
                <a:lumMod val="105000"/>
              </a:schemeClr>
            </a:gs>
            <a:gs pos="100000">
              <a:schemeClr val="phClr">
                <a:shade val="92000"/>
                <a:satMod val="170000"/>
                <a:lumMod val="96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C71B277C-C29A-4BA0-A7BA-43502DF21AB3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TM04033925[[fn=Капля]]</Template>
  <TotalTime>1322</TotalTime>
  <Words>618</Words>
  <Application>Microsoft Office PowerPoint</Application>
  <PresentationFormat>Экран (4:3)</PresentationFormat>
  <Paragraphs>133</Paragraphs>
  <Slides>24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24</vt:i4>
      </vt:variant>
    </vt:vector>
  </HeadingPairs>
  <TitlesOfParts>
    <vt:vector size="29" baseType="lpstr">
      <vt:lpstr>Arial</vt:lpstr>
      <vt:lpstr>Calibri</vt:lpstr>
      <vt:lpstr>Times New Roman</vt:lpstr>
      <vt:lpstr>Tw Cen MT</vt:lpstr>
      <vt:lpstr>Капля</vt:lpstr>
      <vt:lpstr>Информатики</vt:lpstr>
      <vt:lpstr>Проблема</vt:lpstr>
      <vt:lpstr>Гипотезы</vt:lpstr>
      <vt:lpstr>Анализ</vt:lpstr>
      <vt:lpstr>Презентация PowerPoint</vt:lpstr>
      <vt:lpstr>Цели проекта</vt:lpstr>
      <vt:lpstr>Расписание цели</vt:lpstr>
      <vt:lpstr>Презентация PowerPoint</vt:lpstr>
      <vt:lpstr>Презентация PowerPoint</vt:lpstr>
      <vt:lpstr>Шаблон главной страницы</vt:lpstr>
      <vt:lpstr>Презентация PowerPoint</vt:lpstr>
      <vt:lpstr>ФУНКЦИаНАл профиля студента</vt:lpstr>
      <vt:lpstr>Шаблон профиля Предприятия</vt:lpstr>
      <vt:lpstr>ФУНКЦИАНАЛ профиля Предприятия</vt:lpstr>
      <vt:lpstr>Шаблон профиля образовательной организации</vt:lpstr>
      <vt:lpstr>Функцианал профиля образовательной организации</vt:lpstr>
      <vt:lpstr>Техническое наполнение IT решения</vt:lpstr>
      <vt:lpstr>Экономический эффект IT решения</vt:lpstr>
      <vt:lpstr>Расценка труда по месяцам</vt:lpstr>
      <vt:lpstr>Диаграмма расходов</vt:lpstr>
      <vt:lpstr>Что дальше?</vt:lpstr>
      <vt:lpstr>План покорения мира</vt:lpstr>
      <vt:lpstr>Реализация проекта после конкурса</vt:lpstr>
      <vt:lpstr>Информатики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Информатики</dc:title>
  <dc:creator>Кручинин Данил</dc:creator>
  <cp:lastModifiedBy>Никита</cp:lastModifiedBy>
  <cp:revision>52</cp:revision>
  <dcterms:created xsi:type="dcterms:W3CDTF">2021-04-17T08:31:01Z</dcterms:created>
  <dcterms:modified xsi:type="dcterms:W3CDTF">2021-04-18T10:48:24Z</dcterms:modified>
</cp:coreProperties>
</file>